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1"/>
  </p:notesMasterIdLst>
  <p:sldIdLst>
    <p:sldId id="257" r:id="rId2"/>
    <p:sldId id="281" r:id="rId3"/>
    <p:sldId id="259" r:id="rId4"/>
    <p:sldId id="282" r:id="rId5"/>
    <p:sldId id="283" r:id="rId6"/>
    <p:sldId id="258" r:id="rId7"/>
    <p:sldId id="284" r:id="rId8"/>
    <p:sldId id="316" r:id="rId9"/>
    <p:sldId id="285" r:id="rId10"/>
    <p:sldId id="286" r:id="rId11"/>
    <p:sldId id="290" r:id="rId12"/>
    <p:sldId id="306" r:id="rId13"/>
    <p:sldId id="291" r:id="rId14"/>
    <p:sldId id="292" r:id="rId15"/>
    <p:sldId id="293" r:id="rId16"/>
    <p:sldId id="294" r:id="rId17"/>
    <p:sldId id="295" r:id="rId18"/>
    <p:sldId id="300" r:id="rId19"/>
    <p:sldId id="301" r:id="rId20"/>
    <p:sldId id="302" r:id="rId21"/>
    <p:sldId id="303" r:id="rId22"/>
    <p:sldId id="304" r:id="rId23"/>
    <p:sldId id="297" r:id="rId24"/>
    <p:sldId id="305" r:id="rId25"/>
    <p:sldId id="296" r:id="rId26"/>
    <p:sldId id="299" r:id="rId27"/>
    <p:sldId id="312" r:id="rId28"/>
    <p:sldId id="313" r:id="rId29"/>
    <p:sldId id="314" r:id="rId30"/>
    <p:sldId id="315" r:id="rId31"/>
    <p:sldId id="308" r:id="rId32"/>
    <p:sldId id="288" r:id="rId33"/>
    <p:sldId id="309" r:id="rId34"/>
    <p:sldId id="269" r:id="rId35"/>
    <p:sldId id="289" r:id="rId36"/>
    <p:sldId id="287" r:id="rId37"/>
    <p:sldId id="310" r:id="rId38"/>
    <p:sldId id="311" r:id="rId39"/>
    <p:sldId id="276" r:id="rId40"/>
    <p:sldId id="277" r:id="rId41"/>
    <p:sldId id="278" r:id="rId42"/>
    <p:sldId id="279" r:id="rId43"/>
    <p:sldId id="268" r:id="rId44"/>
    <p:sldId id="273" r:id="rId45"/>
    <p:sldId id="280" r:id="rId46"/>
    <p:sldId id="317" r:id="rId47"/>
    <p:sldId id="318" r:id="rId48"/>
    <p:sldId id="319" r:id="rId49"/>
    <p:sldId id="267" r:id="rId50"/>
  </p:sldIdLst>
  <p:sldSz cx="9144000" cy="5143500" type="screen16x9"/>
  <p:notesSz cx="6858000" cy="9144000"/>
  <p:embeddedFontLst>
    <p:embeddedFont>
      <p:font typeface="Arial Nova" panose="020B0504020202020204" pitchFamily="34" charset="0"/>
      <p:regular r:id="rId52"/>
      <p:bold r:id="rId53"/>
      <p:italic r:id="rId54"/>
      <p:boldItalic r:id="rId55"/>
    </p:embeddedFont>
    <p:embeddedFont>
      <p:font typeface="Calibri" panose="020F0502020204030204" pitchFamily="34" charset="0"/>
      <p:regular r:id="rId56"/>
      <p:bold r:id="rId57"/>
      <p:italic r:id="rId58"/>
      <p:boldItalic r:id="rId59"/>
    </p:embeddedFont>
    <p:embeddedFont>
      <p:font typeface="Century Gothic" panose="020B0502020202020204" pitchFamily="34"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E09BDF7-1EF1-402F-88B4-29E062492760}" v="91" dt="2023-05-29T13:57:28.2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577"/>
  </p:normalViewPr>
  <p:slideViewPr>
    <p:cSldViewPr snapToGrid="0">
      <p:cViewPr varScale="1">
        <p:scale>
          <a:sx n="120" d="100"/>
          <a:sy n="120" d="100"/>
        </p:scale>
        <p:origin x="200" y="7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2.fntdata"/><Relationship Id="rId68"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5.fntdata"/><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8.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3.fntdata"/><Relationship Id="rId62"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kas Mosser" userId="4e48ff4d-caa8-4d3d-8ade-cff4e1a41786" providerId="ADAL" clId="{BE09BDF7-1EF1-402F-88B4-29E062492760}"/>
    <pc:docChg chg="undo custSel addSld delSld modSld sldOrd">
      <pc:chgData name="Lukas Mosser" userId="4e48ff4d-caa8-4d3d-8ade-cff4e1a41786" providerId="ADAL" clId="{BE09BDF7-1EF1-402F-88B4-29E062492760}" dt="2023-05-29T13:57:31.991" v="2186" actId="1076"/>
      <pc:docMkLst>
        <pc:docMk/>
      </pc:docMkLst>
      <pc:sldChg chg="modSp mod">
        <pc:chgData name="Lukas Mosser" userId="4e48ff4d-caa8-4d3d-8ade-cff4e1a41786" providerId="ADAL" clId="{BE09BDF7-1EF1-402F-88B4-29E062492760}" dt="2023-05-29T12:54:45.283" v="415" actId="20577"/>
        <pc:sldMkLst>
          <pc:docMk/>
          <pc:sldMk cId="0" sldId="257"/>
        </pc:sldMkLst>
        <pc:spChg chg="mod">
          <ac:chgData name="Lukas Mosser" userId="4e48ff4d-caa8-4d3d-8ade-cff4e1a41786" providerId="ADAL" clId="{BE09BDF7-1EF1-402F-88B4-29E062492760}" dt="2023-05-29T12:54:45.283" v="415" actId="20577"/>
          <ac:spMkLst>
            <pc:docMk/>
            <pc:sldMk cId="0" sldId="257"/>
            <ac:spMk id="62" creationId="{00000000-0000-0000-0000-000000000000}"/>
          </ac:spMkLst>
        </pc:spChg>
      </pc:sldChg>
      <pc:sldChg chg="addSp delSp modSp mod modNotes">
        <pc:chgData name="Lukas Mosser" userId="4e48ff4d-caa8-4d3d-8ade-cff4e1a41786" providerId="ADAL" clId="{BE09BDF7-1EF1-402F-88B4-29E062492760}" dt="2023-05-29T12:55:02.413" v="422" actId="20577"/>
        <pc:sldMkLst>
          <pc:docMk/>
          <pc:sldMk cId="0" sldId="258"/>
        </pc:sldMkLst>
        <pc:spChg chg="add mod">
          <ac:chgData name="Lukas Mosser" userId="4e48ff4d-caa8-4d3d-8ade-cff4e1a41786" providerId="ADAL" clId="{BE09BDF7-1EF1-402F-88B4-29E062492760}" dt="2023-05-29T12:52:09.920" v="315"/>
          <ac:spMkLst>
            <pc:docMk/>
            <pc:sldMk cId="0" sldId="258"/>
            <ac:spMk id="2" creationId="{89FB5691-8E60-7D65-3CBB-9190C08FC0CC}"/>
          </ac:spMkLst>
        </pc:spChg>
        <pc:spChg chg="add mod">
          <ac:chgData name="Lukas Mosser" userId="4e48ff4d-caa8-4d3d-8ade-cff4e1a41786" providerId="ADAL" clId="{BE09BDF7-1EF1-402F-88B4-29E062492760}" dt="2023-05-29T12:52:09.920" v="315"/>
          <ac:spMkLst>
            <pc:docMk/>
            <pc:sldMk cId="0" sldId="258"/>
            <ac:spMk id="3" creationId="{A3380628-F2AC-9740-0BCD-67226123B5F3}"/>
          </ac:spMkLst>
        </pc:spChg>
        <pc:spChg chg="add mod">
          <ac:chgData name="Lukas Mosser" userId="4e48ff4d-caa8-4d3d-8ade-cff4e1a41786" providerId="ADAL" clId="{BE09BDF7-1EF1-402F-88B4-29E062492760}" dt="2023-05-29T12:52:09.920" v="315"/>
          <ac:spMkLst>
            <pc:docMk/>
            <pc:sldMk cId="0" sldId="258"/>
            <ac:spMk id="4" creationId="{23A79949-E584-E10F-FC74-F6236112B60D}"/>
          </ac:spMkLst>
        </pc:spChg>
        <pc:spChg chg="add mod">
          <ac:chgData name="Lukas Mosser" userId="4e48ff4d-caa8-4d3d-8ade-cff4e1a41786" providerId="ADAL" clId="{BE09BDF7-1EF1-402F-88B4-29E062492760}" dt="2023-05-29T12:52:09.920" v="315"/>
          <ac:spMkLst>
            <pc:docMk/>
            <pc:sldMk cId="0" sldId="258"/>
            <ac:spMk id="5" creationId="{4EAD7BDD-1885-5A2A-4167-121AA741C8AD}"/>
          </ac:spMkLst>
        </pc:spChg>
        <pc:spChg chg="add mod">
          <ac:chgData name="Lukas Mosser" userId="4e48ff4d-caa8-4d3d-8ade-cff4e1a41786" providerId="ADAL" clId="{BE09BDF7-1EF1-402F-88B4-29E062492760}" dt="2023-05-29T12:55:02.413" v="422" actId="20577"/>
          <ac:spMkLst>
            <pc:docMk/>
            <pc:sldMk cId="0" sldId="258"/>
            <ac:spMk id="6" creationId="{76D00460-8F31-64CC-3ECF-0B5E228F9802}"/>
          </ac:spMkLst>
        </pc:spChg>
        <pc:spChg chg="add mod">
          <ac:chgData name="Lukas Mosser" userId="4e48ff4d-caa8-4d3d-8ade-cff4e1a41786" providerId="ADAL" clId="{BE09BDF7-1EF1-402F-88B4-29E062492760}" dt="2023-05-29T12:54:59.108" v="419" actId="20577"/>
          <ac:spMkLst>
            <pc:docMk/>
            <pc:sldMk cId="0" sldId="258"/>
            <ac:spMk id="7" creationId="{9BD11DBA-A691-4DF7-AC75-356BEB666B3F}"/>
          </ac:spMkLst>
        </pc:spChg>
        <pc:spChg chg="add mod">
          <ac:chgData name="Lukas Mosser" userId="4e48ff4d-caa8-4d3d-8ade-cff4e1a41786" providerId="ADAL" clId="{BE09BDF7-1EF1-402F-88B4-29E062492760}" dt="2023-05-29T12:52:29.358" v="324" actId="1076"/>
          <ac:spMkLst>
            <pc:docMk/>
            <pc:sldMk cId="0" sldId="258"/>
            <ac:spMk id="8" creationId="{9A280A6B-7D44-BCB5-7541-A06FC32C822E}"/>
          </ac:spMkLst>
        </pc:spChg>
        <pc:spChg chg="add mod">
          <ac:chgData name="Lukas Mosser" userId="4e48ff4d-caa8-4d3d-8ade-cff4e1a41786" providerId="ADAL" clId="{BE09BDF7-1EF1-402F-88B4-29E062492760}" dt="2023-05-29T12:53:22.332" v="357" actId="20577"/>
          <ac:spMkLst>
            <pc:docMk/>
            <pc:sldMk cId="0" sldId="258"/>
            <ac:spMk id="9" creationId="{8942760F-EB22-312C-4989-1124EF0DD6B2}"/>
          </ac:spMkLst>
        </pc:spChg>
        <pc:spChg chg="add del mod">
          <ac:chgData name="Lukas Mosser" userId="4e48ff4d-caa8-4d3d-8ade-cff4e1a41786" providerId="ADAL" clId="{BE09BDF7-1EF1-402F-88B4-29E062492760}" dt="2023-05-29T12:52:33.382" v="326" actId="478"/>
          <ac:spMkLst>
            <pc:docMk/>
            <pc:sldMk cId="0" sldId="258"/>
            <ac:spMk id="11" creationId="{4CFF1BD7-E358-E0F3-9AAB-25EE69DDC0E6}"/>
          </ac:spMkLst>
        </pc:spChg>
        <pc:spChg chg="mod">
          <ac:chgData name="Lukas Mosser" userId="4e48ff4d-caa8-4d3d-8ade-cff4e1a41786" providerId="ADAL" clId="{BE09BDF7-1EF1-402F-88B4-29E062492760}" dt="2023-05-29T12:52:36.555" v="332" actId="20577"/>
          <ac:spMkLst>
            <pc:docMk/>
            <pc:sldMk cId="0" sldId="258"/>
            <ac:spMk id="68" creationId="{00000000-0000-0000-0000-000000000000}"/>
          </ac:spMkLst>
        </pc:spChg>
        <pc:spChg chg="del">
          <ac:chgData name="Lukas Mosser" userId="4e48ff4d-caa8-4d3d-8ade-cff4e1a41786" providerId="ADAL" clId="{BE09BDF7-1EF1-402F-88B4-29E062492760}" dt="2023-05-29T12:52:31.718" v="325" actId="478"/>
          <ac:spMkLst>
            <pc:docMk/>
            <pc:sldMk cId="0" sldId="258"/>
            <ac:spMk id="69" creationId="{00000000-0000-0000-0000-000000000000}"/>
          </ac:spMkLst>
        </pc:spChg>
      </pc:sldChg>
      <pc:sldChg chg="addSp modSp add del mod">
        <pc:chgData name="Lukas Mosser" userId="4e48ff4d-caa8-4d3d-8ade-cff4e1a41786" providerId="ADAL" clId="{BE09BDF7-1EF1-402F-88B4-29E062492760}" dt="2023-05-29T12:55:15.171" v="429" actId="20577"/>
        <pc:sldMkLst>
          <pc:docMk/>
          <pc:sldMk cId="0" sldId="259"/>
        </pc:sldMkLst>
        <pc:spChg chg="mod">
          <ac:chgData name="Lukas Mosser" userId="4e48ff4d-caa8-4d3d-8ade-cff4e1a41786" providerId="ADAL" clId="{BE09BDF7-1EF1-402F-88B4-29E062492760}" dt="2023-05-29T12:55:11.627" v="423" actId="1076"/>
          <ac:spMkLst>
            <pc:docMk/>
            <pc:sldMk cId="0" sldId="259"/>
            <ac:spMk id="111" creationId="{00000000-0000-0000-0000-000000000000}"/>
          </ac:spMkLst>
        </pc:spChg>
        <pc:spChg chg="mod">
          <ac:chgData name="Lukas Mosser" userId="4e48ff4d-caa8-4d3d-8ade-cff4e1a41786" providerId="ADAL" clId="{BE09BDF7-1EF1-402F-88B4-29E062492760}" dt="2023-05-29T12:55:15.171" v="429" actId="20577"/>
          <ac:spMkLst>
            <pc:docMk/>
            <pc:sldMk cId="0" sldId="259"/>
            <ac:spMk id="112" creationId="{00000000-0000-0000-0000-000000000000}"/>
          </ac:spMkLst>
        </pc:spChg>
        <pc:picChg chg="add mod ord">
          <ac:chgData name="Lukas Mosser" userId="4e48ff4d-caa8-4d3d-8ade-cff4e1a41786" providerId="ADAL" clId="{BE09BDF7-1EF1-402F-88B4-29E062492760}" dt="2023-05-29T12:54:19.664" v="363" actId="167"/>
          <ac:picMkLst>
            <pc:docMk/>
            <pc:sldMk cId="0" sldId="259"/>
            <ac:picMk id="2" creationId="{2A159793-6948-6FDF-A7F1-4E9599B94019}"/>
          </ac:picMkLst>
        </pc:picChg>
      </pc:sldChg>
      <pc:sldChg chg="add del">
        <pc:chgData name="Lukas Mosser" userId="4e48ff4d-caa8-4d3d-8ade-cff4e1a41786" providerId="ADAL" clId="{BE09BDF7-1EF1-402F-88B4-29E062492760}" dt="2023-05-29T12:49:51.389" v="98" actId="47"/>
        <pc:sldMkLst>
          <pc:docMk/>
          <pc:sldMk cId="0" sldId="260"/>
        </pc:sldMkLst>
      </pc:sldChg>
      <pc:sldChg chg="del">
        <pc:chgData name="Lukas Mosser" userId="4e48ff4d-caa8-4d3d-8ade-cff4e1a41786" providerId="ADAL" clId="{BE09BDF7-1EF1-402F-88B4-29E062492760}" dt="2023-05-29T06:02:38.557" v="1" actId="47"/>
        <pc:sldMkLst>
          <pc:docMk/>
          <pc:sldMk cId="420629910" sldId="260"/>
        </pc:sldMkLst>
      </pc:sldChg>
      <pc:sldChg chg="del">
        <pc:chgData name="Lukas Mosser" userId="4e48ff4d-caa8-4d3d-8ade-cff4e1a41786" providerId="ADAL" clId="{BE09BDF7-1EF1-402F-88B4-29E062492760}" dt="2023-05-29T06:02:38.557" v="1" actId="47"/>
        <pc:sldMkLst>
          <pc:docMk/>
          <pc:sldMk cId="3284958846" sldId="261"/>
        </pc:sldMkLst>
      </pc:sldChg>
      <pc:sldChg chg="del">
        <pc:chgData name="Lukas Mosser" userId="4e48ff4d-caa8-4d3d-8ade-cff4e1a41786" providerId="ADAL" clId="{BE09BDF7-1EF1-402F-88B4-29E062492760}" dt="2023-05-29T06:02:38.557" v="1" actId="47"/>
        <pc:sldMkLst>
          <pc:docMk/>
          <pc:sldMk cId="1344867437" sldId="262"/>
        </pc:sldMkLst>
      </pc:sldChg>
      <pc:sldChg chg="del">
        <pc:chgData name="Lukas Mosser" userId="4e48ff4d-caa8-4d3d-8ade-cff4e1a41786" providerId="ADAL" clId="{BE09BDF7-1EF1-402F-88B4-29E062492760}" dt="2023-05-29T06:02:34.435" v="0" actId="47"/>
        <pc:sldMkLst>
          <pc:docMk/>
          <pc:sldMk cId="1986493513" sldId="263"/>
        </pc:sldMkLst>
      </pc:sldChg>
      <pc:sldChg chg="del">
        <pc:chgData name="Lukas Mosser" userId="4e48ff4d-caa8-4d3d-8ade-cff4e1a41786" providerId="ADAL" clId="{BE09BDF7-1EF1-402F-88B4-29E062492760}" dt="2023-05-29T06:02:38.557" v="1" actId="47"/>
        <pc:sldMkLst>
          <pc:docMk/>
          <pc:sldMk cId="3968941309" sldId="264"/>
        </pc:sldMkLst>
      </pc:sldChg>
      <pc:sldChg chg="del">
        <pc:chgData name="Lukas Mosser" userId="4e48ff4d-caa8-4d3d-8ade-cff4e1a41786" providerId="ADAL" clId="{BE09BDF7-1EF1-402F-88B4-29E062492760}" dt="2023-05-29T06:02:34.435" v="0" actId="47"/>
        <pc:sldMkLst>
          <pc:docMk/>
          <pc:sldMk cId="3109684159" sldId="265"/>
        </pc:sldMkLst>
      </pc:sldChg>
      <pc:sldChg chg="del">
        <pc:chgData name="Lukas Mosser" userId="4e48ff4d-caa8-4d3d-8ade-cff4e1a41786" providerId="ADAL" clId="{BE09BDF7-1EF1-402F-88B4-29E062492760}" dt="2023-05-29T06:02:34.435" v="0" actId="47"/>
        <pc:sldMkLst>
          <pc:docMk/>
          <pc:sldMk cId="2455602945" sldId="266"/>
        </pc:sldMkLst>
      </pc:sldChg>
      <pc:sldChg chg="ord">
        <pc:chgData name="Lukas Mosser" userId="4e48ff4d-caa8-4d3d-8ade-cff4e1a41786" providerId="ADAL" clId="{BE09BDF7-1EF1-402F-88B4-29E062492760}" dt="2023-05-29T13:18:47.374" v="1005"/>
        <pc:sldMkLst>
          <pc:docMk/>
          <pc:sldMk cId="1543946486" sldId="267"/>
        </pc:sldMkLst>
      </pc:sldChg>
      <pc:sldChg chg="modSp mod ord">
        <pc:chgData name="Lukas Mosser" userId="4e48ff4d-caa8-4d3d-8ade-cff4e1a41786" providerId="ADAL" clId="{BE09BDF7-1EF1-402F-88B4-29E062492760}" dt="2023-05-29T13:34:28.423" v="1381"/>
        <pc:sldMkLst>
          <pc:docMk/>
          <pc:sldMk cId="3398761341" sldId="268"/>
        </pc:sldMkLst>
        <pc:spChg chg="mod">
          <ac:chgData name="Lukas Mosser" userId="4e48ff4d-caa8-4d3d-8ade-cff4e1a41786" providerId="ADAL" clId="{BE09BDF7-1EF1-402F-88B4-29E062492760}" dt="2023-05-29T06:04:41.356" v="69" actId="20577"/>
          <ac:spMkLst>
            <pc:docMk/>
            <pc:sldMk cId="3398761341" sldId="268"/>
            <ac:spMk id="75" creationId="{00000000-0000-0000-0000-000000000000}"/>
          </ac:spMkLst>
        </pc:spChg>
        <pc:spChg chg="mod">
          <ac:chgData name="Lukas Mosser" userId="4e48ff4d-caa8-4d3d-8ade-cff4e1a41786" providerId="ADAL" clId="{BE09BDF7-1EF1-402F-88B4-29E062492760}" dt="2023-05-29T13:34:20.677" v="1379" actId="20577"/>
          <ac:spMkLst>
            <pc:docMk/>
            <pc:sldMk cId="3398761341" sldId="268"/>
            <ac:spMk id="76" creationId="{00000000-0000-0000-0000-000000000000}"/>
          </ac:spMkLst>
        </pc:spChg>
      </pc:sldChg>
      <pc:sldChg chg="addSp modSp mod">
        <pc:chgData name="Lukas Mosser" userId="4e48ff4d-caa8-4d3d-8ade-cff4e1a41786" providerId="ADAL" clId="{BE09BDF7-1EF1-402F-88B4-29E062492760}" dt="2023-05-29T06:04:29.726" v="46" actId="20577"/>
        <pc:sldMkLst>
          <pc:docMk/>
          <pc:sldMk cId="407786052" sldId="269"/>
        </pc:sldMkLst>
        <pc:spChg chg="add mod">
          <ac:chgData name="Lukas Mosser" userId="4e48ff4d-caa8-4d3d-8ade-cff4e1a41786" providerId="ADAL" clId="{BE09BDF7-1EF1-402F-88B4-29E062492760}" dt="2023-05-29T06:04:23.768" v="24" actId="1076"/>
          <ac:spMkLst>
            <pc:docMk/>
            <pc:sldMk cId="407786052" sldId="269"/>
            <ac:spMk id="5" creationId="{BC95DB5D-BD26-D6DE-AC05-F3EA33CE0BA8}"/>
          </ac:spMkLst>
        </pc:spChg>
        <pc:spChg chg="mod">
          <ac:chgData name="Lukas Mosser" userId="4e48ff4d-caa8-4d3d-8ade-cff4e1a41786" providerId="ADAL" clId="{BE09BDF7-1EF1-402F-88B4-29E062492760}" dt="2023-05-29T06:04:29.726" v="46" actId="20577"/>
          <ac:spMkLst>
            <pc:docMk/>
            <pc:sldMk cId="407786052" sldId="269"/>
            <ac:spMk id="75" creationId="{00000000-0000-0000-0000-000000000000}"/>
          </ac:spMkLst>
        </pc:spChg>
        <pc:picChg chg="add mod">
          <ac:chgData name="Lukas Mosser" userId="4e48ff4d-caa8-4d3d-8ade-cff4e1a41786" providerId="ADAL" clId="{BE09BDF7-1EF1-402F-88B4-29E062492760}" dt="2023-05-29T06:04:23.768" v="24" actId="1076"/>
          <ac:picMkLst>
            <pc:docMk/>
            <pc:sldMk cId="407786052" sldId="269"/>
            <ac:picMk id="3" creationId="{279BD6B9-7E3E-0AD8-48F6-8693048A680F}"/>
          </ac:picMkLst>
        </pc:picChg>
      </pc:sldChg>
      <pc:sldChg chg="del">
        <pc:chgData name="Lukas Mosser" userId="4e48ff4d-caa8-4d3d-8ade-cff4e1a41786" providerId="ADAL" clId="{BE09BDF7-1EF1-402F-88B4-29E062492760}" dt="2023-05-29T06:02:34.435" v="0" actId="47"/>
        <pc:sldMkLst>
          <pc:docMk/>
          <pc:sldMk cId="3752142143" sldId="270"/>
        </pc:sldMkLst>
      </pc:sldChg>
      <pc:sldChg chg="del">
        <pc:chgData name="Lukas Mosser" userId="4e48ff4d-caa8-4d3d-8ade-cff4e1a41786" providerId="ADAL" clId="{BE09BDF7-1EF1-402F-88B4-29E062492760}" dt="2023-05-29T06:02:34.435" v="0" actId="47"/>
        <pc:sldMkLst>
          <pc:docMk/>
          <pc:sldMk cId="1813023160" sldId="271"/>
        </pc:sldMkLst>
      </pc:sldChg>
      <pc:sldChg chg="del">
        <pc:chgData name="Lukas Mosser" userId="4e48ff4d-caa8-4d3d-8ade-cff4e1a41786" providerId="ADAL" clId="{BE09BDF7-1EF1-402F-88B4-29E062492760}" dt="2023-05-29T06:02:34.435" v="0" actId="47"/>
        <pc:sldMkLst>
          <pc:docMk/>
          <pc:sldMk cId="2639109821" sldId="272"/>
        </pc:sldMkLst>
      </pc:sldChg>
      <pc:sldChg chg="addSp modSp mod">
        <pc:chgData name="Lukas Mosser" userId="4e48ff4d-caa8-4d3d-8ade-cff4e1a41786" providerId="ADAL" clId="{BE09BDF7-1EF1-402F-88B4-29E062492760}" dt="2023-05-29T13:57:14.913" v="2181" actId="14100"/>
        <pc:sldMkLst>
          <pc:docMk/>
          <pc:sldMk cId="1290231316" sldId="273"/>
        </pc:sldMkLst>
        <pc:picChg chg="add mod">
          <ac:chgData name="Lukas Mosser" userId="4e48ff4d-caa8-4d3d-8ade-cff4e1a41786" providerId="ADAL" clId="{BE09BDF7-1EF1-402F-88B4-29E062492760}" dt="2023-05-29T13:57:14.913" v="2181" actId="14100"/>
          <ac:picMkLst>
            <pc:docMk/>
            <pc:sldMk cId="1290231316" sldId="273"/>
            <ac:picMk id="3" creationId="{F80ABE5B-D954-7D00-5024-A53168F86DD4}"/>
          </ac:picMkLst>
        </pc:picChg>
      </pc:sldChg>
      <pc:sldChg chg="add ord">
        <pc:chgData name="Lukas Mosser" userId="4e48ff4d-caa8-4d3d-8ade-cff4e1a41786" providerId="ADAL" clId="{BE09BDF7-1EF1-402F-88B4-29E062492760}" dt="2023-05-29T13:38:01.866" v="1445"/>
        <pc:sldMkLst>
          <pc:docMk/>
          <pc:sldMk cId="0" sldId="276"/>
        </pc:sldMkLst>
      </pc:sldChg>
      <pc:sldChg chg="addSp modSp add mod ord modNotes">
        <pc:chgData name="Lukas Mosser" userId="4e48ff4d-caa8-4d3d-8ade-cff4e1a41786" providerId="ADAL" clId="{BE09BDF7-1EF1-402F-88B4-29E062492760}" dt="2023-05-29T13:38:18.922" v="1449" actId="167"/>
        <pc:sldMkLst>
          <pc:docMk/>
          <pc:sldMk cId="0" sldId="277"/>
        </pc:sldMkLst>
        <pc:picChg chg="add mod ord">
          <ac:chgData name="Lukas Mosser" userId="4e48ff4d-caa8-4d3d-8ade-cff4e1a41786" providerId="ADAL" clId="{BE09BDF7-1EF1-402F-88B4-29E062492760}" dt="2023-05-29T13:38:18.922" v="1449" actId="167"/>
          <ac:picMkLst>
            <pc:docMk/>
            <pc:sldMk cId="0" sldId="277"/>
            <ac:picMk id="2" creationId="{1D7F8F5C-EE0F-54F3-9A0D-AAC902E73DA6}"/>
          </ac:picMkLst>
        </pc:picChg>
      </pc:sldChg>
      <pc:sldChg chg="addSp modSp add mod ord modNotes">
        <pc:chgData name="Lukas Mosser" userId="4e48ff4d-caa8-4d3d-8ade-cff4e1a41786" providerId="ADAL" clId="{BE09BDF7-1EF1-402F-88B4-29E062492760}" dt="2023-05-29T13:38:21.907" v="1451" actId="167"/>
        <pc:sldMkLst>
          <pc:docMk/>
          <pc:sldMk cId="0" sldId="278"/>
        </pc:sldMkLst>
        <pc:picChg chg="add mod ord">
          <ac:chgData name="Lukas Mosser" userId="4e48ff4d-caa8-4d3d-8ade-cff4e1a41786" providerId="ADAL" clId="{BE09BDF7-1EF1-402F-88B4-29E062492760}" dt="2023-05-29T13:38:21.907" v="1451" actId="167"/>
          <ac:picMkLst>
            <pc:docMk/>
            <pc:sldMk cId="0" sldId="278"/>
            <ac:picMk id="2" creationId="{97F962D8-1435-210C-8E81-DD6BDDFA8B56}"/>
          </ac:picMkLst>
        </pc:picChg>
      </pc:sldChg>
      <pc:sldChg chg="add ord modNotes">
        <pc:chgData name="Lukas Mosser" userId="4e48ff4d-caa8-4d3d-8ade-cff4e1a41786" providerId="ADAL" clId="{BE09BDF7-1EF1-402F-88B4-29E062492760}" dt="2023-05-29T13:38:09.209" v="1447"/>
        <pc:sldMkLst>
          <pc:docMk/>
          <pc:sldMk cId="0" sldId="279"/>
        </pc:sldMkLst>
      </pc:sldChg>
      <pc:sldChg chg="addSp modSp add mod modNotes">
        <pc:chgData name="Lukas Mosser" userId="4e48ff4d-caa8-4d3d-8ade-cff4e1a41786" providerId="ADAL" clId="{BE09BDF7-1EF1-402F-88B4-29E062492760}" dt="2023-05-29T13:38:29.134" v="1453" actId="167"/>
        <pc:sldMkLst>
          <pc:docMk/>
          <pc:sldMk cId="0" sldId="280"/>
        </pc:sldMkLst>
        <pc:picChg chg="add mod ord">
          <ac:chgData name="Lukas Mosser" userId="4e48ff4d-caa8-4d3d-8ade-cff4e1a41786" providerId="ADAL" clId="{BE09BDF7-1EF1-402F-88B4-29E062492760}" dt="2023-05-29T13:38:29.134" v="1453" actId="167"/>
          <ac:picMkLst>
            <pc:docMk/>
            <pc:sldMk cId="0" sldId="280"/>
            <ac:picMk id="2" creationId="{267951B3-AA68-C8F4-4E8A-29390BCE27F4}"/>
          </ac:picMkLst>
        </pc:picChg>
      </pc:sldChg>
      <pc:sldChg chg="addSp delSp modSp add mod">
        <pc:chgData name="Lukas Mosser" userId="4e48ff4d-caa8-4d3d-8ade-cff4e1a41786" providerId="ADAL" clId="{BE09BDF7-1EF1-402F-88B4-29E062492760}" dt="2023-05-29T13:57:31.991" v="2186" actId="1076"/>
        <pc:sldMkLst>
          <pc:docMk/>
          <pc:sldMk cId="0" sldId="281"/>
        </pc:sldMkLst>
        <pc:spChg chg="mod">
          <ac:chgData name="Lukas Mosser" userId="4e48ff4d-caa8-4d3d-8ade-cff4e1a41786" providerId="ADAL" clId="{BE09BDF7-1EF1-402F-88B4-29E062492760}" dt="2023-05-29T13:11:03.453" v="954" actId="1076"/>
          <ac:spMkLst>
            <pc:docMk/>
            <pc:sldMk cId="0" sldId="281"/>
            <ac:spMk id="101" creationId="{00000000-0000-0000-0000-000000000000}"/>
          </ac:spMkLst>
        </pc:spChg>
        <pc:picChg chg="add mod ord">
          <ac:chgData name="Lukas Mosser" userId="4e48ff4d-caa8-4d3d-8ade-cff4e1a41786" providerId="ADAL" clId="{BE09BDF7-1EF1-402F-88B4-29E062492760}" dt="2023-05-29T12:54:22.359" v="365" actId="167"/>
          <ac:picMkLst>
            <pc:docMk/>
            <pc:sldMk cId="0" sldId="281"/>
            <ac:picMk id="2" creationId="{D7B367D0-1D2E-1F1A-E56F-F85B026098AD}"/>
          </ac:picMkLst>
        </pc:picChg>
        <pc:picChg chg="add mod">
          <ac:chgData name="Lukas Mosser" userId="4e48ff4d-caa8-4d3d-8ade-cff4e1a41786" providerId="ADAL" clId="{BE09BDF7-1EF1-402F-88B4-29E062492760}" dt="2023-05-29T13:57:31.991" v="2186" actId="1076"/>
          <ac:picMkLst>
            <pc:docMk/>
            <pc:sldMk cId="0" sldId="281"/>
            <ac:picMk id="3" creationId="{3224FCD7-8239-813A-2E64-9A5BB11C9CAF}"/>
          </ac:picMkLst>
        </pc:picChg>
        <pc:picChg chg="del">
          <ac:chgData name="Lukas Mosser" userId="4e48ff4d-caa8-4d3d-8ade-cff4e1a41786" providerId="ADAL" clId="{BE09BDF7-1EF1-402F-88B4-29E062492760}" dt="2023-05-29T12:49:39.403" v="96" actId="478"/>
          <ac:picMkLst>
            <pc:docMk/>
            <pc:sldMk cId="0" sldId="281"/>
            <ac:picMk id="102" creationId="{00000000-0000-0000-0000-000000000000}"/>
          </ac:picMkLst>
        </pc:picChg>
        <pc:picChg chg="del">
          <ac:chgData name="Lukas Mosser" userId="4e48ff4d-caa8-4d3d-8ade-cff4e1a41786" providerId="ADAL" clId="{BE09BDF7-1EF1-402F-88B4-29E062492760}" dt="2023-05-29T12:48:53.718" v="95" actId="478"/>
          <ac:picMkLst>
            <pc:docMk/>
            <pc:sldMk cId="0" sldId="281"/>
            <ac:picMk id="103" creationId="{00000000-0000-0000-0000-000000000000}"/>
          </ac:picMkLst>
        </pc:picChg>
        <pc:picChg chg="del">
          <ac:chgData name="Lukas Mosser" userId="4e48ff4d-caa8-4d3d-8ade-cff4e1a41786" providerId="ADAL" clId="{BE09BDF7-1EF1-402F-88B4-29E062492760}" dt="2023-05-29T12:49:39.403" v="96" actId="478"/>
          <ac:picMkLst>
            <pc:docMk/>
            <pc:sldMk cId="0" sldId="281"/>
            <ac:picMk id="104" creationId="{00000000-0000-0000-0000-000000000000}"/>
          </ac:picMkLst>
        </pc:picChg>
        <pc:picChg chg="mod">
          <ac:chgData name="Lukas Mosser" userId="4e48ff4d-caa8-4d3d-8ade-cff4e1a41786" providerId="ADAL" clId="{BE09BDF7-1EF1-402F-88B4-29E062492760}" dt="2023-05-29T13:57:27.511" v="2182" actId="1076"/>
          <ac:picMkLst>
            <pc:docMk/>
            <pc:sldMk cId="0" sldId="281"/>
            <ac:picMk id="106" creationId="{00000000-0000-0000-0000-000000000000}"/>
          </ac:picMkLst>
        </pc:picChg>
        <pc:picChg chg="add mod">
          <ac:chgData name="Lukas Mosser" userId="4e48ff4d-caa8-4d3d-8ade-cff4e1a41786" providerId="ADAL" clId="{BE09BDF7-1EF1-402F-88B4-29E062492760}" dt="2023-05-29T13:38:54.363" v="1457" actId="1076"/>
          <ac:picMkLst>
            <pc:docMk/>
            <pc:sldMk cId="0" sldId="281"/>
            <ac:picMk id="2050" creationId="{279AD25C-1EBA-B187-ED3A-E8BD06B5B5C5}"/>
          </ac:picMkLst>
        </pc:picChg>
      </pc:sldChg>
      <pc:sldChg chg="addSp modSp add mod">
        <pc:chgData name="Lukas Mosser" userId="4e48ff4d-caa8-4d3d-8ade-cff4e1a41786" providerId="ADAL" clId="{BE09BDF7-1EF1-402F-88B4-29E062492760}" dt="2023-05-29T13:40:58.447" v="1461" actId="20577"/>
        <pc:sldMkLst>
          <pc:docMk/>
          <pc:sldMk cId="0" sldId="282"/>
        </pc:sldMkLst>
        <pc:spChg chg="mod">
          <ac:chgData name="Lukas Mosser" userId="4e48ff4d-caa8-4d3d-8ade-cff4e1a41786" providerId="ADAL" clId="{BE09BDF7-1EF1-402F-88B4-29E062492760}" dt="2023-05-29T13:40:58.447" v="1461" actId="20577"/>
          <ac:spMkLst>
            <pc:docMk/>
            <pc:sldMk cId="0" sldId="282"/>
            <ac:spMk id="121" creationId="{00000000-0000-0000-0000-000000000000}"/>
          </ac:spMkLst>
        </pc:spChg>
        <pc:spChg chg="mod">
          <ac:chgData name="Lukas Mosser" userId="4e48ff4d-caa8-4d3d-8ade-cff4e1a41786" providerId="ADAL" clId="{BE09BDF7-1EF1-402F-88B4-29E062492760}" dt="2023-05-29T12:51:22.875" v="311"/>
          <ac:spMkLst>
            <pc:docMk/>
            <pc:sldMk cId="0" sldId="282"/>
            <ac:spMk id="122" creationId="{00000000-0000-0000-0000-000000000000}"/>
          </ac:spMkLst>
        </pc:spChg>
        <pc:picChg chg="add mod ord">
          <ac:chgData name="Lukas Mosser" userId="4e48ff4d-caa8-4d3d-8ade-cff4e1a41786" providerId="ADAL" clId="{BE09BDF7-1EF1-402F-88B4-29E062492760}" dt="2023-05-29T12:54:16.775" v="361" actId="167"/>
          <ac:picMkLst>
            <pc:docMk/>
            <pc:sldMk cId="0" sldId="282"/>
            <ac:picMk id="2" creationId="{952E0DBA-2799-D650-5F41-2EEF525A905A}"/>
          </ac:picMkLst>
        </pc:picChg>
      </pc:sldChg>
      <pc:sldChg chg="addSp modSp add mod">
        <pc:chgData name="Lukas Mosser" userId="4e48ff4d-caa8-4d3d-8ade-cff4e1a41786" providerId="ADAL" clId="{BE09BDF7-1EF1-402F-88B4-29E062492760}" dt="2023-05-29T12:54:11.246" v="359" actId="167"/>
        <pc:sldMkLst>
          <pc:docMk/>
          <pc:sldMk cId="3121322440" sldId="283"/>
        </pc:sldMkLst>
        <pc:picChg chg="add mod ord">
          <ac:chgData name="Lukas Mosser" userId="4e48ff4d-caa8-4d3d-8ade-cff4e1a41786" providerId="ADAL" clId="{BE09BDF7-1EF1-402F-88B4-29E062492760}" dt="2023-05-29T12:54:11.246" v="359" actId="167"/>
          <ac:picMkLst>
            <pc:docMk/>
            <pc:sldMk cId="3121322440" sldId="283"/>
            <ac:picMk id="2" creationId="{27041A7C-3C52-B665-20BE-4C6C03C4E8BE}"/>
          </ac:picMkLst>
        </pc:picChg>
      </pc:sldChg>
      <pc:sldChg chg="addSp delSp modSp add mod">
        <pc:chgData name="Lukas Mosser" userId="4e48ff4d-caa8-4d3d-8ade-cff4e1a41786" providerId="ADAL" clId="{BE09BDF7-1EF1-402F-88B4-29E062492760}" dt="2023-05-29T12:56:09.581" v="442" actId="1076"/>
        <pc:sldMkLst>
          <pc:docMk/>
          <pc:sldMk cId="3375294720" sldId="284"/>
        </pc:sldMkLst>
        <pc:spChg chg="add del mod">
          <ac:chgData name="Lukas Mosser" userId="4e48ff4d-caa8-4d3d-8ade-cff4e1a41786" providerId="ADAL" clId="{BE09BDF7-1EF1-402F-88B4-29E062492760}" dt="2023-05-29T12:55:41.430" v="431" actId="478"/>
          <ac:spMkLst>
            <pc:docMk/>
            <pc:sldMk cId="3375294720" sldId="284"/>
            <ac:spMk id="3" creationId="{8987760D-6901-A050-92A3-502514ECBE00}"/>
          </ac:spMkLst>
        </pc:spChg>
        <pc:spChg chg="add mod">
          <ac:chgData name="Lukas Mosser" userId="4e48ff4d-caa8-4d3d-8ade-cff4e1a41786" providerId="ADAL" clId="{BE09BDF7-1EF1-402F-88B4-29E062492760}" dt="2023-05-29T12:55:43.155" v="433" actId="27636"/>
          <ac:spMkLst>
            <pc:docMk/>
            <pc:sldMk cId="3375294720" sldId="284"/>
            <ac:spMk id="4" creationId="{7AC8A708-0F31-738C-14AA-97BC78C008B0}"/>
          </ac:spMkLst>
        </pc:spChg>
        <pc:spChg chg="add mod">
          <ac:chgData name="Lukas Mosser" userId="4e48ff4d-caa8-4d3d-8ade-cff4e1a41786" providerId="ADAL" clId="{BE09BDF7-1EF1-402F-88B4-29E062492760}" dt="2023-05-29T12:56:09.581" v="442" actId="1076"/>
          <ac:spMkLst>
            <pc:docMk/>
            <pc:sldMk cId="3375294720" sldId="284"/>
            <ac:spMk id="5" creationId="{B1F7BC7C-C4C1-2603-B4B2-746307F498BD}"/>
          </ac:spMkLst>
        </pc:spChg>
        <pc:spChg chg="add mod">
          <ac:chgData name="Lukas Mosser" userId="4e48ff4d-caa8-4d3d-8ade-cff4e1a41786" providerId="ADAL" clId="{BE09BDF7-1EF1-402F-88B4-29E062492760}" dt="2023-05-29T12:55:43.105" v="432"/>
          <ac:spMkLst>
            <pc:docMk/>
            <pc:sldMk cId="3375294720" sldId="284"/>
            <ac:spMk id="6" creationId="{F699360B-4F0F-30B4-6D2B-60C26B8268F4}"/>
          </ac:spMkLst>
        </pc:spChg>
        <pc:spChg chg="add del mod">
          <ac:chgData name="Lukas Mosser" userId="4e48ff4d-caa8-4d3d-8ade-cff4e1a41786" providerId="ADAL" clId="{BE09BDF7-1EF1-402F-88B4-29E062492760}" dt="2023-05-29T12:55:50.531" v="438" actId="478"/>
          <ac:spMkLst>
            <pc:docMk/>
            <pc:sldMk cId="3375294720" sldId="284"/>
            <ac:spMk id="8" creationId="{E61C17EF-AE71-65A5-23CF-7DEB769B803E}"/>
          </ac:spMkLst>
        </pc:spChg>
        <pc:spChg chg="add mod">
          <ac:chgData name="Lukas Mosser" userId="4e48ff4d-caa8-4d3d-8ade-cff4e1a41786" providerId="ADAL" clId="{BE09BDF7-1EF1-402F-88B4-29E062492760}" dt="2023-05-29T12:55:57.372" v="440" actId="1076"/>
          <ac:spMkLst>
            <pc:docMk/>
            <pc:sldMk cId="3375294720" sldId="284"/>
            <ac:spMk id="9" creationId="{C59AE811-0694-2F87-10B8-F2B433452038}"/>
          </ac:spMkLst>
        </pc:spChg>
        <pc:spChg chg="del">
          <ac:chgData name="Lukas Mosser" userId="4e48ff4d-caa8-4d3d-8ade-cff4e1a41786" providerId="ADAL" clId="{BE09BDF7-1EF1-402F-88B4-29E062492760}" dt="2023-05-29T12:55:45.395" v="434" actId="478"/>
          <ac:spMkLst>
            <pc:docMk/>
            <pc:sldMk cId="3375294720" sldId="284"/>
            <ac:spMk id="68" creationId="{00000000-0000-0000-0000-000000000000}"/>
          </ac:spMkLst>
        </pc:spChg>
        <pc:spChg chg="del">
          <ac:chgData name="Lukas Mosser" userId="4e48ff4d-caa8-4d3d-8ade-cff4e1a41786" providerId="ADAL" clId="{BE09BDF7-1EF1-402F-88B4-29E062492760}" dt="2023-05-29T12:55:38.850" v="430" actId="478"/>
          <ac:spMkLst>
            <pc:docMk/>
            <pc:sldMk cId="3375294720" sldId="284"/>
            <ac:spMk id="69" creationId="{00000000-0000-0000-0000-000000000000}"/>
          </ac:spMkLst>
        </pc:spChg>
        <pc:picChg chg="add del">
          <ac:chgData name="Lukas Mosser" userId="4e48ff4d-caa8-4d3d-8ade-cff4e1a41786" providerId="ADAL" clId="{BE09BDF7-1EF1-402F-88B4-29E062492760}" dt="2023-05-29T12:55:48.515" v="437" actId="478"/>
          <ac:picMkLst>
            <pc:docMk/>
            <pc:sldMk cId="3375294720" sldId="284"/>
            <ac:picMk id="67" creationId="{00000000-0000-0000-0000-000000000000}"/>
          </ac:picMkLst>
        </pc:picChg>
      </pc:sldChg>
      <pc:sldChg chg="addSp modSp add mod">
        <pc:chgData name="Lukas Mosser" userId="4e48ff4d-caa8-4d3d-8ade-cff4e1a41786" providerId="ADAL" clId="{BE09BDF7-1EF1-402F-88B4-29E062492760}" dt="2023-05-29T13:01:45.609" v="533" actId="1076"/>
        <pc:sldMkLst>
          <pc:docMk/>
          <pc:sldMk cId="1665561281" sldId="285"/>
        </pc:sldMkLst>
        <pc:spChg chg="mod">
          <ac:chgData name="Lukas Mosser" userId="4e48ff4d-caa8-4d3d-8ade-cff4e1a41786" providerId="ADAL" clId="{BE09BDF7-1EF1-402F-88B4-29E062492760}" dt="2023-05-29T12:56:34.465" v="485" actId="20577"/>
          <ac:spMkLst>
            <pc:docMk/>
            <pc:sldMk cId="1665561281" sldId="285"/>
            <ac:spMk id="68" creationId="{00000000-0000-0000-0000-000000000000}"/>
          </ac:spMkLst>
        </pc:spChg>
        <pc:spChg chg="mod">
          <ac:chgData name="Lukas Mosser" userId="4e48ff4d-caa8-4d3d-8ade-cff4e1a41786" providerId="ADAL" clId="{BE09BDF7-1EF1-402F-88B4-29E062492760}" dt="2023-05-29T13:01:45.609" v="533" actId="1076"/>
          <ac:spMkLst>
            <pc:docMk/>
            <pc:sldMk cId="1665561281" sldId="285"/>
            <ac:spMk id="69" creationId="{00000000-0000-0000-0000-000000000000}"/>
          </ac:spMkLst>
        </pc:spChg>
        <pc:picChg chg="add mod">
          <ac:chgData name="Lukas Mosser" userId="4e48ff4d-caa8-4d3d-8ade-cff4e1a41786" providerId="ADAL" clId="{BE09BDF7-1EF1-402F-88B4-29E062492760}" dt="2023-05-29T13:01:27.541" v="488" actId="1076"/>
          <ac:picMkLst>
            <pc:docMk/>
            <pc:sldMk cId="1665561281" sldId="285"/>
            <ac:picMk id="3" creationId="{BCB5851D-ACC0-34ED-9DC5-99DD6BFE4EE3}"/>
          </ac:picMkLst>
        </pc:picChg>
      </pc:sldChg>
      <pc:sldChg chg="addSp delSp modSp add mod ord">
        <pc:chgData name="Lukas Mosser" userId="4e48ff4d-caa8-4d3d-8ade-cff4e1a41786" providerId="ADAL" clId="{BE09BDF7-1EF1-402F-88B4-29E062492760}" dt="2023-05-29T13:03:51.545" v="588"/>
        <pc:sldMkLst>
          <pc:docMk/>
          <pc:sldMk cId="2340467596" sldId="286"/>
        </pc:sldMkLst>
        <pc:spChg chg="add del mod">
          <ac:chgData name="Lukas Mosser" userId="4e48ff4d-caa8-4d3d-8ade-cff4e1a41786" providerId="ADAL" clId="{BE09BDF7-1EF1-402F-88B4-29E062492760}" dt="2023-05-29T13:03:10.445" v="539"/>
          <ac:spMkLst>
            <pc:docMk/>
            <pc:sldMk cId="2340467596" sldId="286"/>
            <ac:spMk id="4" creationId="{D499948C-8EBE-654A-9963-D0DB0F591C86}"/>
          </ac:spMkLst>
        </pc:spChg>
        <pc:spChg chg="add del mod">
          <ac:chgData name="Lukas Mosser" userId="4e48ff4d-caa8-4d3d-8ade-cff4e1a41786" providerId="ADAL" clId="{BE09BDF7-1EF1-402F-88B4-29E062492760}" dt="2023-05-29T13:03:16.198" v="541" actId="478"/>
          <ac:spMkLst>
            <pc:docMk/>
            <pc:sldMk cId="2340467596" sldId="286"/>
            <ac:spMk id="6" creationId="{497EC1A9-C308-8507-5442-BB3E81A9D5B5}"/>
          </ac:spMkLst>
        </pc:spChg>
        <pc:spChg chg="add mod">
          <ac:chgData name="Lukas Mosser" userId="4e48ff4d-caa8-4d3d-8ade-cff4e1a41786" providerId="ADAL" clId="{BE09BDF7-1EF1-402F-88B4-29E062492760}" dt="2023-05-29T13:03:23.275" v="555" actId="20577"/>
          <ac:spMkLst>
            <pc:docMk/>
            <pc:sldMk cId="2340467596" sldId="286"/>
            <ac:spMk id="7" creationId="{7B8CB4C5-7386-7BC6-53BC-899D671F3D70}"/>
          </ac:spMkLst>
        </pc:spChg>
        <pc:spChg chg="mod">
          <ac:chgData name="Lukas Mosser" userId="4e48ff4d-caa8-4d3d-8ade-cff4e1a41786" providerId="ADAL" clId="{BE09BDF7-1EF1-402F-88B4-29E062492760}" dt="2023-05-29T13:03:46.687" v="586" actId="20577"/>
          <ac:spMkLst>
            <pc:docMk/>
            <pc:sldMk cId="2340467596" sldId="286"/>
            <ac:spMk id="68" creationId="{00000000-0000-0000-0000-000000000000}"/>
          </ac:spMkLst>
        </pc:spChg>
        <pc:spChg chg="del">
          <ac:chgData name="Lukas Mosser" userId="4e48ff4d-caa8-4d3d-8ade-cff4e1a41786" providerId="ADAL" clId="{BE09BDF7-1EF1-402F-88B4-29E062492760}" dt="2023-05-29T13:03:14.036" v="540" actId="478"/>
          <ac:spMkLst>
            <pc:docMk/>
            <pc:sldMk cId="2340467596" sldId="286"/>
            <ac:spMk id="69" creationId="{00000000-0000-0000-0000-000000000000}"/>
          </ac:spMkLst>
        </pc:spChg>
        <pc:picChg chg="add mod">
          <ac:chgData name="Lukas Mosser" userId="4e48ff4d-caa8-4d3d-8ade-cff4e1a41786" providerId="ADAL" clId="{BE09BDF7-1EF1-402F-88B4-29E062492760}" dt="2023-05-29T13:03:03.666" v="537" actId="1076"/>
          <ac:picMkLst>
            <pc:docMk/>
            <pc:sldMk cId="2340467596" sldId="286"/>
            <ac:picMk id="3" creationId="{D2CFF73D-441E-E754-3136-0A8CD5FF15D2}"/>
          </ac:picMkLst>
        </pc:picChg>
      </pc:sldChg>
      <pc:sldChg chg="modSp add mod ord modNotesTx">
        <pc:chgData name="Lukas Mosser" userId="4e48ff4d-caa8-4d3d-8ade-cff4e1a41786" providerId="ADAL" clId="{BE09BDF7-1EF1-402F-88B4-29E062492760}" dt="2023-05-29T13:13:29.598" v="986"/>
        <pc:sldMkLst>
          <pc:docMk/>
          <pc:sldMk cId="2474127827" sldId="287"/>
        </pc:sldMkLst>
        <pc:spChg chg="mod">
          <ac:chgData name="Lukas Mosser" userId="4e48ff4d-caa8-4d3d-8ade-cff4e1a41786" providerId="ADAL" clId="{BE09BDF7-1EF1-402F-88B4-29E062492760}" dt="2023-05-29T13:07:49.643" v="641" actId="20577"/>
          <ac:spMkLst>
            <pc:docMk/>
            <pc:sldMk cId="2474127827" sldId="287"/>
            <ac:spMk id="68" creationId="{00000000-0000-0000-0000-000000000000}"/>
          </ac:spMkLst>
        </pc:spChg>
        <pc:spChg chg="mod">
          <ac:chgData name="Lukas Mosser" userId="4e48ff4d-caa8-4d3d-8ade-cff4e1a41786" providerId="ADAL" clId="{BE09BDF7-1EF1-402F-88B4-29E062492760}" dt="2023-05-29T13:11:48.778" v="959" actId="20577"/>
          <ac:spMkLst>
            <pc:docMk/>
            <pc:sldMk cId="2474127827" sldId="287"/>
            <ac:spMk id="69" creationId="{00000000-0000-0000-0000-000000000000}"/>
          </ac:spMkLst>
        </pc:spChg>
      </pc:sldChg>
      <pc:sldChg chg="addSp modSp add mod ord">
        <pc:chgData name="Lukas Mosser" userId="4e48ff4d-caa8-4d3d-8ade-cff4e1a41786" providerId="ADAL" clId="{BE09BDF7-1EF1-402F-88B4-29E062492760}" dt="2023-05-29T13:32:44.734" v="1168"/>
        <pc:sldMkLst>
          <pc:docMk/>
          <pc:sldMk cId="1165131064" sldId="288"/>
        </pc:sldMkLst>
        <pc:spChg chg="mod">
          <ac:chgData name="Lukas Mosser" userId="4e48ff4d-caa8-4d3d-8ade-cff4e1a41786" providerId="ADAL" clId="{BE09BDF7-1EF1-402F-88B4-29E062492760}" dt="2023-05-29T13:31:12.153" v="1163" actId="20577"/>
          <ac:spMkLst>
            <pc:docMk/>
            <pc:sldMk cId="1165131064" sldId="288"/>
            <ac:spMk id="68" creationId="{00000000-0000-0000-0000-000000000000}"/>
          </ac:spMkLst>
        </pc:spChg>
        <pc:picChg chg="add mod">
          <ac:chgData name="Lukas Mosser" userId="4e48ff4d-caa8-4d3d-8ade-cff4e1a41786" providerId="ADAL" clId="{BE09BDF7-1EF1-402F-88B4-29E062492760}" dt="2023-05-29T13:15:50.654" v="989" actId="1076"/>
          <ac:picMkLst>
            <pc:docMk/>
            <pc:sldMk cId="1165131064" sldId="288"/>
            <ac:picMk id="3" creationId="{D143C4F4-A7BE-2F1C-07F8-54C1952BBB06}"/>
          </ac:picMkLst>
        </pc:picChg>
      </pc:sldChg>
      <pc:sldChg chg="addSp delSp modSp add mod ord">
        <pc:chgData name="Lukas Mosser" userId="4e48ff4d-caa8-4d3d-8ade-cff4e1a41786" providerId="ADAL" clId="{BE09BDF7-1EF1-402F-88B4-29E062492760}" dt="2023-05-29T13:13:29.598" v="986"/>
        <pc:sldMkLst>
          <pc:docMk/>
          <pc:sldMk cId="4165220479" sldId="289"/>
        </pc:sldMkLst>
        <pc:spChg chg="mod">
          <ac:chgData name="Lukas Mosser" userId="4e48ff4d-caa8-4d3d-8ade-cff4e1a41786" providerId="ADAL" clId="{BE09BDF7-1EF1-402F-88B4-29E062492760}" dt="2023-05-29T13:07:43.498" v="629" actId="20577"/>
          <ac:spMkLst>
            <pc:docMk/>
            <pc:sldMk cId="4165220479" sldId="289"/>
            <ac:spMk id="68" creationId="{00000000-0000-0000-0000-000000000000}"/>
          </ac:spMkLst>
        </pc:spChg>
        <pc:spChg chg="mod">
          <ac:chgData name="Lukas Mosser" userId="4e48ff4d-caa8-4d3d-8ade-cff4e1a41786" providerId="ADAL" clId="{BE09BDF7-1EF1-402F-88B4-29E062492760}" dt="2023-05-29T13:07:15.347" v="607" actId="20577"/>
          <ac:spMkLst>
            <pc:docMk/>
            <pc:sldMk cId="4165220479" sldId="289"/>
            <ac:spMk id="69" creationId="{00000000-0000-0000-0000-000000000000}"/>
          </ac:spMkLst>
        </pc:spChg>
        <pc:picChg chg="del">
          <ac:chgData name="Lukas Mosser" userId="4e48ff4d-caa8-4d3d-8ade-cff4e1a41786" providerId="ADAL" clId="{BE09BDF7-1EF1-402F-88B4-29E062492760}" dt="2023-05-29T13:06:45.060" v="589" actId="478"/>
          <ac:picMkLst>
            <pc:docMk/>
            <pc:sldMk cId="4165220479" sldId="289"/>
            <ac:picMk id="3" creationId="{BCB5851D-ACC0-34ED-9DC5-99DD6BFE4EE3}"/>
          </ac:picMkLst>
        </pc:picChg>
        <pc:picChg chg="add mod">
          <ac:chgData name="Lukas Mosser" userId="4e48ff4d-caa8-4d3d-8ade-cff4e1a41786" providerId="ADAL" clId="{BE09BDF7-1EF1-402F-88B4-29E062492760}" dt="2023-05-29T13:06:52.027" v="593" actId="1076"/>
          <ac:picMkLst>
            <pc:docMk/>
            <pc:sldMk cId="4165220479" sldId="289"/>
            <ac:picMk id="4" creationId="{18729A42-6436-3143-5597-F41CAD10F802}"/>
          </ac:picMkLst>
        </pc:picChg>
      </pc:sldChg>
      <pc:sldChg chg="addSp modSp add mod">
        <pc:chgData name="Lukas Mosser" userId="4e48ff4d-caa8-4d3d-8ade-cff4e1a41786" providerId="ADAL" clId="{BE09BDF7-1EF1-402F-88B4-29E062492760}" dt="2023-05-29T13:13:08.738" v="984" actId="20577"/>
        <pc:sldMkLst>
          <pc:docMk/>
          <pc:sldMk cId="1167493353" sldId="290"/>
        </pc:sldMkLst>
        <pc:spChg chg="mod">
          <ac:chgData name="Lukas Mosser" userId="4e48ff4d-caa8-4d3d-8ade-cff4e1a41786" providerId="ADAL" clId="{BE09BDF7-1EF1-402F-88B4-29E062492760}" dt="2023-05-29T13:13:08.738" v="984" actId="20577"/>
          <ac:spMkLst>
            <pc:docMk/>
            <pc:sldMk cId="1167493353" sldId="290"/>
            <ac:spMk id="68" creationId="{00000000-0000-0000-0000-000000000000}"/>
          </ac:spMkLst>
        </pc:spChg>
        <pc:picChg chg="add mod">
          <ac:chgData name="Lukas Mosser" userId="4e48ff4d-caa8-4d3d-8ade-cff4e1a41786" providerId="ADAL" clId="{BE09BDF7-1EF1-402F-88B4-29E062492760}" dt="2023-05-29T13:13:02.720" v="965" actId="1076"/>
          <ac:picMkLst>
            <pc:docMk/>
            <pc:sldMk cId="1167493353" sldId="290"/>
            <ac:picMk id="1026" creationId="{5A83CC93-367A-B2AD-4D3F-8C42FE5412FD}"/>
          </ac:picMkLst>
        </pc:picChg>
      </pc:sldChg>
      <pc:sldChg chg="addSp add mod">
        <pc:chgData name="Lukas Mosser" userId="4e48ff4d-caa8-4d3d-8ade-cff4e1a41786" providerId="ADAL" clId="{BE09BDF7-1EF1-402F-88B4-29E062492760}" dt="2023-05-29T13:17:17.636" v="992" actId="22"/>
        <pc:sldMkLst>
          <pc:docMk/>
          <pc:sldMk cId="3296196473" sldId="291"/>
        </pc:sldMkLst>
        <pc:picChg chg="add">
          <ac:chgData name="Lukas Mosser" userId="4e48ff4d-caa8-4d3d-8ade-cff4e1a41786" providerId="ADAL" clId="{BE09BDF7-1EF1-402F-88B4-29E062492760}" dt="2023-05-29T13:17:17.636" v="992" actId="22"/>
          <ac:picMkLst>
            <pc:docMk/>
            <pc:sldMk cId="3296196473" sldId="291"/>
            <ac:picMk id="3" creationId="{980946EC-31F0-171B-2BA8-A51B2CB6725E}"/>
          </ac:picMkLst>
        </pc:picChg>
      </pc:sldChg>
      <pc:sldChg chg="addSp add mod ord">
        <pc:chgData name="Lukas Mosser" userId="4e48ff4d-caa8-4d3d-8ade-cff4e1a41786" providerId="ADAL" clId="{BE09BDF7-1EF1-402F-88B4-29E062492760}" dt="2023-05-29T13:18:31.537" v="998"/>
        <pc:sldMkLst>
          <pc:docMk/>
          <pc:sldMk cId="2817239516" sldId="292"/>
        </pc:sldMkLst>
        <pc:picChg chg="add">
          <ac:chgData name="Lukas Mosser" userId="4e48ff4d-caa8-4d3d-8ade-cff4e1a41786" providerId="ADAL" clId="{BE09BDF7-1EF1-402F-88B4-29E062492760}" dt="2023-05-29T13:18:30.103" v="996" actId="22"/>
          <ac:picMkLst>
            <pc:docMk/>
            <pc:sldMk cId="2817239516" sldId="292"/>
            <ac:picMk id="3" creationId="{99DE9C6D-0D26-0095-1580-D282B7B31EF8}"/>
          </ac:picMkLst>
        </pc:picChg>
      </pc:sldChg>
      <pc:sldChg chg="addSp delSp add mod">
        <pc:chgData name="Lukas Mosser" userId="4e48ff4d-caa8-4d3d-8ade-cff4e1a41786" providerId="ADAL" clId="{BE09BDF7-1EF1-402F-88B4-29E062492760}" dt="2023-05-29T13:17:57.768" v="995" actId="22"/>
        <pc:sldMkLst>
          <pc:docMk/>
          <pc:sldMk cId="2438736593" sldId="293"/>
        </pc:sldMkLst>
        <pc:picChg chg="del">
          <ac:chgData name="Lukas Mosser" userId="4e48ff4d-caa8-4d3d-8ade-cff4e1a41786" providerId="ADAL" clId="{BE09BDF7-1EF1-402F-88B4-29E062492760}" dt="2023-05-29T13:17:23.217" v="994" actId="478"/>
          <ac:picMkLst>
            <pc:docMk/>
            <pc:sldMk cId="2438736593" sldId="293"/>
            <ac:picMk id="3" creationId="{980946EC-31F0-171B-2BA8-A51B2CB6725E}"/>
          </ac:picMkLst>
        </pc:picChg>
        <pc:picChg chg="add">
          <ac:chgData name="Lukas Mosser" userId="4e48ff4d-caa8-4d3d-8ade-cff4e1a41786" providerId="ADAL" clId="{BE09BDF7-1EF1-402F-88B4-29E062492760}" dt="2023-05-29T13:17:57.768" v="995" actId="22"/>
          <ac:picMkLst>
            <pc:docMk/>
            <pc:sldMk cId="2438736593" sldId="293"/>
            <ac:picMk id="4" creationId="{FE0B7200-77BE-37D5-4584-D8B4222F35D0}"/>
          </ac:picMkLst>
        </pc:picChg>
      </pc:sldChg>
      <pc:sldChg chg="addSp delSp modSp add mod">
        <pc:chgData name="Lukas Mosser" userId="4e48ff4d-caa8-4d3d-8ade-cff4e1a41786" providerId="ADAL" clId="{BE09BDF7-1EF1-402F-88B4-29E062492760}" dt="2023-05-29T13:36:05.556" v="1421" actId="14100"/>
        <pc:sldMkLst>
          <pc:docMk/>
          <pc:sldMk cId="2170589009" sldId="294"/>
        </pc:sldMkLst>
        <pc:picChg chg="add mod">
          <ac:chgData name="Lukas Mosser" userId="4e48ff4d-caa8-4d3d-8ade-cff4e1a41786" providerId="ADAL" clId="{BE09BDF7-1EF1-402F-88B4-29E062492760}" dt="2023-05-29T13:36:05.556" v="1421" actId="14100"/>
          <ac:picMkLst>
            <pc:docMk/>
            <pc:sldMk cId="2170589009" sldId="294"/>
            <ac:picMk id="3" creationId="{E6ACA4A1-B768-081F-4AED-B46E97211DFA}"/>
          </ac:picMkLst>
        </pc:picChg>
        <pc:picChg chg="del">
          <ac:chgData name="Lukas Mosser" userId="4e48ff4d-caa8-4d3d-8ade-cff4e1a41786" providerId="ADAL" clId="{BE09BDF7-1EF1-402F-88B4-29E062492760}" dt="2023-05-29T13:18:34.838" v="1000" actId="478"/>
          <ac:picMkLst>
            <pc:docMk/>
            <pc:sldMk cId="2170589009" sldId="294"/>
            <ac:picMk id="4" creationId="{FE0B7200-77BE-37D5-4584-D8B4222F35D0}"/>
          </ac:picMkLst>
        </pc:picChg>
      </pc:sldChg>
      <pc:sldChg chg="addSp modSp add mod">
        <pc:chgData name="Lukas Mosser" userId="4e48ff4d-caa8-4d3d-8ade-cff4e1a41786" providerId="ADAL" clId="{BE09BDF7-1EF1-402F-88B4-29E062492760}" dt="2023-05-29T13:35:53.051" v="1419" actId="1076"/>
        <pc:sldMkLst>
          <pc:docMk/>
          <pc:sldMk cId="2730517390" sldId="295"/>
        </pc:sldMkLst>
        <pc:picChg chg="add mod">
          <ac:chgData name="Lukas Mosser" userId="4e48ff4d-caa8-4d3d-8ade-cff4e1a41786" providerId="ADAL" clId="{BE09BDF7-1EF1-402F-88B4-29E062492760}" dt="2023-05-29T13:35:53.051" v="1419" actId="1076"/>
          <ac:picMkLst>
            <pc:docMk/>
            <pc:sldMk cId="2730517390" sldId="295"/>
            <ac:picMk id="3" creationId="{37998D70-823A-89C0-201A-072645B27CA8}"/>
          </ac:picMkLst>
        </pc:picChg>
      </pc:sldChg>
      <pc:sldChg chg="addSp add mod ord">
        <pc:chgData name="Lukas Mosser" userId="4e48ff4d-caa8-4d3d-8ade-cff4e1a41786" providerId="ADAL" clId="{BE09BDF7-1EF1-402F-88B4-29E062492760}" dt="2023-05-29T13:28:58.646" v="1034"/>
        <pc:sldMkLst>
          <pc:docMk/>
          <pc:sldMk cId="14708725" sldId="296"/>
        </pc:sldMkLst>
        <pc:picChg chg="add">
          <ac:chgData name="Lukas Mosser" userId="4e48ff4d-caa8-4d3d-8ade-cff4e1a41786" providerId="ADAL" clId="{BE09BDF7-1EF1-402F-88B4-29E062492760}" dt="2023-05-29T13:22:50.691" v="1012" actId="22"/>
          <ac:picMkLst>
            <pc:docMk/>
            <pc:sldMk cId="14708725" sldId="296"/>
            <ac:picMk id="3" creationId="{FF7587F6-C111-7B2F-EED2-0BE43A759D22}"/>
          </ac:picMkLst>
        </pc:picChg>
      </pc:sldChg>
      <pc:sldChg chg="addSp modSp add mod">
        <pc:chgData name="Lukas Mosser" userId="4e48ff4d-caa8-4d3d-8ade-cff4e1a41786" providerId="ADAL" clId="{BE09BDF7-1EF1-402F-88B4-29E062492760}" dt="2023-05-29T13:37:13.749" v="1437" actId="1076"/>
        <pc:sldMkLst>
          <pc:docMk/>
          <pc:sldMk cId="2066036277" sldId="297"/>
        </pc:sldMkLst>
        <pc:picChg chg="add mod">
          <ac:chgData name="Lukas Mosser" userId="4e48ff4d-caa8-4d3d-8ade-cff4e1a41786" providerId="ADAL" clId="{BE09BDF7-1EF1-402F-88B4-29E062492760}" dt="2023-05-29T13:37:13.749" v="1437" actId="1076"/>
          <ac:picMkLst>
            <pc:docMk/>
            <pc:sldMk cId="2066036277" sldId="297"/>
            <ac:picMk id="3" creationId="{E2B7B0D0-3972-4F35-B92D-2FBDAE77C3E3}"/>
          </ac:picMkLst>
        </pc:picChg>
      </pc:sldChg>
      <pc:sldChg chg="addSp delSp add del mod">
        <pc:chgData name="Lukas Mosser" userId="4e48ff4d-caa8-4d3d-8ade-cff4e1a41786" providerId="ADAL" clId="{BE09BDF7-1EF1-402F-88B4-29E062492760}" dt="2023-05-29T13:29:10.280" v="1038" actId="47"/>
        <pc:sldMkLst>
          <pc:docMk/>
          <pc:sldMk cId="763391983" sldId="298"/>
        </pc:sldMkLst>
        <pc:picChg chg="del">
          <ac:chgData name="Lukas Mosser" userId="4e48ff4d-caa8-4d3d-8ade-cff4e1a41786" providerId="ADAL" clId="{BE09BDF7-1EF1-402F-88B4-29E062492760}" dt="2023-05-29T13:29:08.746" v="1037" actId="478"/>
          <ac:picMkLst>
            <pc:docMk/>
            <pc:sldMk cId="763391983" sldId="298"/>
            <ac:picMk id="3" creationId="{37998D70-823A-89C0-201A-072645B27CA8}"/>
          </ac:picMkLst>
        </pc:picChg>
        <pc:picChg chg="add del">
          <ac:chgData name="Lukas Mosser" userId="4e48ff4d-caa8-4d3d-8ade-cff4e1a41786" providerId="ADAL" clId="{BE09BDF7-1EF1-402F-88B4-29E062492760}" dt="2023-05-29T13:24:45.174" v="1015" actId="22"/>
          <ac:picMkLst>
            <pc:docMk/>
            <pc:sldMk cId="763391983" sldId="298"/>
            <ac:picMk id="4" creationId="{35C1E5B5-F884-408D-CFA2-70D1A76B29B1}"/>
          </ac:picMkLst>
        </pc:picChg>
      </pc:sldChg>
      <pc:sldChg chg="addSp modSp add mod ord">
        <pc:chgData name="Lukas Mosser" userId="4e48ff4d-caa8-4d3d-8ade-cff4e1a41786" providerId="ADAL" clId="{BE09BDF7-1EF1-402F-88B4-29E062492760}" dt="2023-05-29T13:37:32.762" v="1443" actId="1076"/>
        <pc:sldMkLst>
          <pc:docMk/>
          <pc:sldMk cId="701384018" sldId="299"/>
        </pc:sldMkLst>
        <pc:picChg chg="add mod">
          <ac:chgData name="Lukas Mosser" userId="4e48ff4d-caa8-4d3d-8ade-cff4e1a41786" providerId="ADAL" clId="{BE09BDF7-1EF1-402F-88B4-29E062492760}" dt="2023-05-29T13:37:32.762" v="1443" actId="1076"/>
          <ac:picMkLst>
            <pc:docMk/>
            <pc:sldMk cId="701384018" sldId="299"/>
            <ac:picMk id="3" creationId="{BE6D7C81-4B0F-D6BC-B001-99A2EC52A969}"/>
          </ac:picMkLst>
        </pc:picChg>
      </pc:sldChg>
      <pc:sldChg chg="addSp modSp add mod ord">
        <pc:chgData name="Lukas Mosser" userId="4e48ff4d-caa8-4d3d-8ade-cff4e1a41786" providerId="ADAL" clId="{BE09BDF7-1EF1-402F-88B4-29E062492760}" dt="2023-05-29T13:36:15.231" v="1423" actId="14100"/>
        <pc:sldMkLst>
          <pc:docMk/>
          <pc:sldMk cId="64708645" sldId="300"/>
        </pc:sldMkLst>
        <pc:picChg chg="add mod">
          <ac:chgData name="Lukas Mosser" userId="4e48ff4d-caa8-4d3d-8ade-cff4e1a41786" providerId="ADAL" clId="{BE09BDF7-1EF1-402F-88B4-29E062492760}" dt="2023-05-29T13:36:15.231" v="1423" actId="14100"/>
          <ac:picMkLst>
            <pc:docMk/>
            <pc:sldMk cId="64708645" sldId="300"/>
            <ac:picMk id="3" creationId="{E26337F1-341C-2BDF-D9F5-90F42E37B20C}"/>
          </ac:picMkLst>
        </pc:picChg>
      </pc:sldChg>
      <pc:sldChg chg="addSp add mod">
        <pc:chgData name="Lukas Mosser" userId="4e48ff4d-caa8-4d3d-8ade-cff4e1a41786" providerId="ADAL" clId="{BE09BDF7-1EF1-402F-88B4-29E062492760}" dt="2023-05-29T13:26:01.592" v="1024" actId="22"/>
        <pc:sldMkLst>
          <pc:docMk/>
          <pc:sldMk cId="1970888591" sldId="301"/>
        </pc:sldMkLst>
        <pc:picChg chg="add">
          <ac:chgData name="Lukas Mosser" userId="4e48ff4d-caa8-4d3d-8ade-cff4e1a41786" providerId="ADAL" clId="{BE09BDF7-1EF1-402F-88B4-29E062492760}" dt="2023-05-29T13:26:01.592" v="1024" actId="22"/>
          <ac:picMkLst>
            <pc:docMk/>
            <pc:sldMk cId="1970888591" sldId="301"/>
            <ac:picMk id="3" creationId="{2A47D26B-C84E-0105-B610-F3395CE43D26}"/>
          </ac:picMkLst>
        </pc:picChg>
      </pc:sldChg>
      <pc:sldChg chg="addSp modSp add mod">
        <pc:chgData name="Lukas Mosser" userId="4e48ff4d-caa8-4d3d-8ade-cff4e1a41786" providerId="ADAL" clId="{BE09BDF7-1EF1-402F-88B4-29E062492760}" dt="2023-05-29T13:36:27.031" v="1425" actId="14100"/>
        <pc:sldMkLst>
          <pc:docMk/>
          <pc:sldMk cId="478489260" sldId="302"/>
        </pc:sldMkLst>
        <pc:picChg chg="add mod">
          <ac:chgData name="Lukas Mosser" userId="4e48ff4d-caa8-4d3d-8ade-cff4e1a41786" providerId="ADAL" clId="{BE09BDF7-1EF1-402F-88B4-29E062492760}" dt="2023-05-29T13:36:27.031" v="1425" actId="14100"/>
          <ac:picMkLst>
            <pc:docMk/>
            <pc:sldMk cId="478489260" sldId="302"/>
            <ac:picMk id="3" creationId="{8A2F3C66-0BD4-AD3E-8777-50EC365BCF8C}"/>
          </ac:picMkLst>
        </pc:picChg>
      </pc:sldChg>
      <pc:sldChg chg="addSp modSp add mod">
        <pc:chgData name="Lukas Mosser" userId="4e48ff4d-caa8-4d3d-8ade-cff4e1a41786" providerId="ADAL" clId="{BE09BDF7-1EF1-402F-88B4-29E062492760}" dt="2023-05-29T13:36:38.750" v="1427" actId="14100"/>
        <pc:sldMkLst>
          <pc:docMk/>
          <pc:sldMk cId="1934785455" sldId="303"/>
        </pc:sldMkLst>
        <pc:picChg chg="add mod">
          <ac:chgData name="Lukas Mosser" userId="4e48ff4d-caa8-4d3d-8ade-cff4e1a41786" providerId="ADAL" clId="{BE09BDF7-1EF1-402F-88B4-29E062492760}" dt="2023-05-29T13:36:38.750" v="1427" actId="14100"/>
          <ac:picMkLst>
            <pc:docMk/>
            <pc:sldMk cId="1934785455" sldId="303"/>
            <ac:picMk id="3" creationId="{E2A8A251-AE5D-90A2-8EAF-0A5A2B1DA279}"/>
          </ac:picMkLst>
        </pc:picChg>
      </pc:sldChg>
      <pc:sldChg chg="addSp modSp add mod">
        <pc:chgData name="Lukas Mosser" userId="4e48ff4d-caa8-4d3d-8ade-cff4e1a41786" providerId="ADAL" clId="{BE09BDF7-1EF1-402F-88B4-29E062492760}" dt="2023-05-29T13:37:17.981" v="1438" actId="1076"/>
        <pc:sldMkLst>
          <pc:docMk/>
          <pc:sldMk cId="3737685424" sldId="304"/>
        </pc:sldMkLst>
        <pc:picChg chg="add mod">
          <ac:chgData name="Lukas Mosser" userId="4e48ff4d-caa8-4d3d-8ade-cff4e1a41786" providerId="ADAL" clId="{BE09BDF7-1EF1-402F-88B4-29E062492760}" dt="2023-05-29T13:37:17.981" v="1438" actId="1076"/>
          <ac:picMkLst>
            <pc:docMk/>
            <pc:sldMk cId="3737685424" sldId="304"/>
            <ac:picMk id="3" creationId="{1BBD9724-8736-B854-944F-432028290EE7}"/>
          </ac:picMkLst>
        </pc:picChg>
      </pc:sldChg>
      <pc:sldChg chg="addSp modSp add mod">
        <pc:chgData name="Lukas Mosser" userId="4e48ff4d-caa8-4d3d-8ade-cff4e1a41786" providerId="ADAL" clId="{BE09BDF7-1EF1-402F-88B4-29E062492760}" dt="2023-05-29T13:37:23.715" v="1439" actId="1076"/>
        <pc:sldMkLst>
          <pc:docMk/>
          <pc:sldMk cId="1677309843" sldId="305"/>
        </pc:sldMkLst>
        <pc:picChg chg="add mod">
          <ac:chgData name="Lukas Mosser" userId="4e48ff4d-caa8-4d3d-8ade-cff4e1a41786" providerId="ADAL" clId="{BE09BDF7-1EF1-402F-88B4-29E062492760}" dt="2023-05-29T13:37:23.715" v="1439" actId="1076"/>
          <ac:picMkLst>
            <pc:docMk/>
            <pc:sldMk cId="1677309843" sldId="305"/>
            <ac:picMk id="3" creationId="{03B4F508-A35E-85E9-42DB-B43984480291}"/>
          </ac:picMkLst>
        </pc:picChg>
      </pc:sldChg>
      <pc:sldChg chg="addSp modSp add mod ord">
        <pc:chgData name="Lukas Mosser" userId="4e48ff4d-caa8-4d3d-8ade-cff4e1a41786" providerId="ADAL" clId="{BE09BDF7-1EF1-402F-88B4-29E062492760}" dt="2023-05-29T13:56:49.750" v="2179" actId="1076"/>
        <pc:sldMkLst>
          <pc:docMk/>
          <pc:sldMk cId="144887337" sldId="306"/>
        </pc:sldMkLst>
        <pc:spChg chg="add mod">
          <ac:chgData name="Lukas Mosser" userId="4e48ff4d-caa8-4d3d-8ade-cff4e1a41786" providerId="ADAL" clId="{BE09BDF7-1EF1-402F-88B4-29E062492760}" dt="2023-05-29T13:30:48.138" v="1124" actId="2711"/>
          <ac:spMkLst>
            <pc:docMk/>
            <pc:sldMk cId="144887337" sldId="306"/>
            <ac:spMk id="4" creationId="{F80CD9A1-6B53-E00B-9045-EABFCE18826B}"/>
          </ac:spMkLst>
        </pc:spChg>
        <pc:spChg chg="add mod">
          <ac:chgData name="Lukas Mosser" userId="4e48ff4d-caa8-4d3d-8ade-cff4e1a41786" providerId="ADAL" clId="{BE09BDF7-1EF1-402F-88B4-29E062492760}" dt="2023-05-29T13:56:49.750" v="2179" actId="1076"/>
          <ac:spMkLst>
            <pc:docMk/>
            <pc:sldMk cId="144887337" sldId="306"/>
            <ac:spMk id="13" creationId="{3D19E055-EE56-BA05-5AD0-B5C2159DC0F5}"/>
          </ac:spMkLst>
        </pc:spChg>
        <pc:picChg chg="add mod">
          <ac:chgData name="Lukas Mosser" userId="4e48ff4d-caa8-4d3d-8ade-cff4e1a41786" providerId="ADAL" clId="{BE09BDF7-1EF1-402F-88B4-29E062492760}" dt="2023-05-29T13:30:02.839" v="1045" actId="14100"/>
          <ac:picMkLst>
            <pc:docMk/>
            <pc:sldMk cId="144887337" sldId="306"/>
            <ac:picMk id="3" creationId="{8B185822-92BD-6AA2-3813-6CCB85DD883D}"/>
          </ac:picMkLst>
        </pc:picChg>
        <pc:picChg chg="add mod">
          <ac:chgData name="Lukas Mosser" userId="4e48ff4d-caa8-4d3d-8ade-cff4e1a41786" providerId="ADAL" clId="{BE09BDF7-1EF1-402F-88B4-29E062492760}" dt="2023-05-29T13:55:43.761" v="2112" actId="1076"/>
          <ac:picMkLst>
            <pc:docMk/>
            <pc:sldMk cId="144887337" sldId="306"/>
            <ac:picMk id="6" creationId="{946CECD5-D3AB-DAC4-2551-666CD723A5F3}"/>
          </ac:picMkLst>
        </pc:picChg>
        <pc:picChg chg="add mod">
          <ac:chgData name="Lukas Mosser" userId="4e48ff4d-caa8-4d3d-8ade-cff4e1a41786" providerId="ADAL" clId="{BE09BDF7-1EF1-402F-88B4-29E062492760}" dt="2023-05-29T13:55:42.015" v="2111" actId="1076"/>
          <ac:picMkLst>
            <pc:docMk/>
            <pc:sldMk cId="144887337" sldId="306"/>
            <ac:picMk id="8" creationId="{0C843C73-DEB1-33EA-2835-9FD56BF8E889}"/>
          </ac:picMkLst>
        </pc:picChg>
        <pc:picChg chg="add mod">
          <ac:chgData name="Lukas Mosser" userId="4e48ff4d-caa8-4d3d-8ade-cff4e1a41786" providerId="ADAL" clId="{BE09BDF7-1EF1-402F-88B4-29E062492760}" dt="2023-05-29T13:55:42.015" v="2111" actId="1076"/>
          <ac:picMkLst>
            <pc:docMk/>
            <pc:sldMk cId="144887337" sldId="306"/>
            <ac:picMk id="10" creationId="{D8CBC555-C88B-8068-0B95-F28DCFC0B588}"/>
          </ac:picMkLst>
        </pc:picChg>
        <pc:picChg chg="add mod">
          <ac:chgData name="Lukas Mosser" userId="4e48ff4d-caa8-4d3d-8ade-cff4e1a41786" providerId="ADAL" clId="{BE09BDF7-1EF1-402F-88B4-29E062492760}" dt="2023-05-29T13:55:42.015" v="2111" actId="1076"/>
          <ac:picMkLst>
            <pc:docMk/>
            <pc:sldMk cId="144887337" sldId="306"/>
            <ac:picMk id="12" creationId="{00484C6B-09B4-5BAF-C2DF-7E9B5B239540}"/>
          </ac:picMkLst>
        </pc:picChg>
      </pc:sldChg>
      <pc:sldChg chg="add del">
        <pc:chgData name="Lukas Mosser" userId="4e48ff4d-caa8-4d3d-8ade-cff4e1a41786" providerId="ADAL" clId="{BE09BDF7-1EF1-402F-88B4-29E062492760}" dt="2023-05-29T13:35:21.168" v="1416" actId="47"/>
        <pc:sldMkLst>
          <pc:docMk/>
          <pc:sldMk cId="1975574893" sldId="307"/>
        </pc:sldMkLst>
      </pc:sldChg>
      <pc:sldChg chg="addSp modSp add mod">
        <pc:chgData name="Lukas Mosser" userId="4e48ff4d-caa8-4d3d-8ade-cff4e1a41786" providerId="ADAL" clId="{BE09BDF7-1EF1-402F-88B4-29E062492760}" dt="2023-05-29T13:32:33.650" v="1166" actId="14100"/>
        <pc:sldMkLst>
          <pc:docMk/>
          <pc:sldMk cId="1552201854" sldId="308"/>
        </pc:sldMkLst>
        <pc:picChg chg="add mod">
          <ac:chgData name="Lukas Mosser" userId="4e48ff4d-caa8-4d3d-8ade-cff4e1a41786" providerId="ADAL" clId="{BE09BDF7-1EF1-402F-88B4-29E062492760}" dt="2023-05-29T13:32:33.650" v="1166" actId="14100"/>
          <ac:picMkLst>
            <pc:docMk/>
            <pc:sldMk cId="1552201854" sldId="308"/>
            <ac:picMk id="3" creationId="{DD921084-8916-9AB4-D6F0-452FE4B3CD1A}"/>
          </ac:picMkLst>
        </pc:picChg>
      </pc:sldChg>
      <pc:sldChg chg="addSp modSp add mod">
        <pc:chgData name="Lukas Mosser" userId="4e48ff4d-caa8-4d3d-8ade-cff4e1a41786" providerId="ADAL" clId="{BE09BDF7-1EF1-402F-88B4-29E062492760}" dt="2023-05-29T13:35:14.948" v="1415" actId="20577"/>
        <pc:sldMkLst>
          <pc:docMk/>
          <pc:sldMk cId="880392741" sldId="309"/>
        </pc:sldMkLst>
        <pc:spChg chg="mod">
          <ac:chgData name="Lukas Mosser" userId="4e48ff4d-caa8-4d3d-8ade-cff4e1a41786" providerId="ADAL" clId="{BE09BDF7-1EF1-402F-88B4-29E062492760}" dt="2023-05-29T13:35:14.948" v="1415" actId="20577"/>
          <ac:spMkLst>
            <pc:docMk/>
            <pc:sldMk cId="880392741" sldId="309"/>
            <ac:spMk id="68" creationId="{00000000-0000-0000-0000-000000000000}"/>
          </ac:spMkLst>
        </pc:spChg>
        <pc:picChg chg="add mod">
          <ac:chgData name="Lukas Mosser" userId="4e48ff4d-caa8-4d3d-8ade-cff4e1a41786" providerId="ADAL" clId="{BE09BDF7-1EF1-402F-88B4-29E062492760}" dt="2023-05-29T13:35:04.886" v="1387" actId="1076"/>
          <ac:picMkLst>
            <pc:docMk/>
            <pc:sldMk cId="880392741" sldId="309"/>
            <ac:picMk id="2" creationId="{CAB83767-6879-1A47-9B21-858B6A794465}"/>
          </ac:picMkLst>
        </pc:picChg>
      </pc:sldChg>
      <pc:sldChg chg="addSp delSp modSp add mod">
        <pc:chgData name="Lukas Mosser" userId="4e48ff4d-caa8-4d3d-8ade-cff4e1a41786" providerId="ADAL" clId="{BE09BDF7-1EF1-402F-88B4-29E062492760}" dt="2023-05-29T13:48:01.018" v="1908" actId="20577"/>
        <pc:sldMkLst>
          <pc:docMk/>
          <pc:sldMk cId="578152397" sldId="310"/>
        </pc:sldMkLst>
        <pc:spChg chg="add del mod">
          <ac:chgData name="Lukas Mosser" userId="4e48ff4d-caa8-4d3d-8ade-cff4e1a41786" providerId="ADAL" clId="{BE09BDF7-1EF1-402F-88B4-29E062492760}" dt="2023-05-29T13:41:37.760" v="1468" actId="478"/>
          <ac:spMkLst>
            <pc:docMk/>
            <pc:sldMk cId="578152397" sldId="310"/>
            <ac:spMk id="4" creationId="{E8C3268A-6B5C-B5F6-AB92-079AC3147B91}"/>
          </ac:spMkLst>
        </pc:spChg>
        <pc:spChg chg="add mod">
          <ac:chgData name="Lukas Mosser" userId="4e48ff4d-caa8-4d3d-8ade-cff4e1a41786" providerId="ADAL" clId="{BE09BDF7-1EF1-402F-88B4-29E062492760}" dt="2023-05-29T13:41:45.728" v="1478" actId="20577"/>
          <ac:spMkLst>
            <pc:docMk/>
            <pc:sldMk cId="578152397" sldId="310"/>
            <ac:spMk id="5" creationId="{3D0B3B7D-4B75-0BBE-5542-FEFE3BF11FDF}"/>
          </ac:spMkLst>
        </pc:spChg>
        <pc:spChg chg="add mod">
          <ac:chgData name="Lukas Mosser" userId="4e48ff4d-caa8-4d3d-8ade-cff4e1a41786" providerId="ADAL" clId="{BE09BDF7-1EF1-402F-88B4-29E062492760}" dt="2023-05-29T13:48:01.018" v="1908" actId="20577"/>
          <ac:spMkLst>
            <pc:docMk/>
            <pc:sldMk cId="578152397" sldId="310"/>
            <ac:spMk id="6" creationId="{8B360592-4528-3DED-0DB7-967D288F110F}"/>
          </ac:spMkLst>
        </pc:spChg>
        <pc:spChg chg="del">
          <ac:chgData name="Lukas Mosser" userId="4e48ff4d-caa8-4d3d-8ade-cff4e1a41786" providerId="ADAL" clId="{BE09BDF7-1EF1-402F-88B4-29E062492760}" dt="2023-05-29T13:41:30.637" v="1463" actId="478"/>
          <ac:spMkLst>
            <pc:docMk/>
            <pc:sldMk cId="578152397" sldId="310"/>
            <ac:spMk id="279" creationId="{00000000-0000-0000-0000-000000000000}"/>
          </ac:spMkLst>
        </pc:spChg>
      </pc:sldChg>
      <pc:sldChg chg="modSp add mod">
        <pc:chgData name="Lukas Mosser" userId="4e48ff4d-caa8-4d3d-8ade-cff4e1a41786" providerId="ADAL" clId="{BE09BDF7-1EF1-402F-88B4-29E062492760}" dt="2023-05-29T13:51:37.150" v="2085" actId="20577"/>
        <pc:sldMkLst>
          <pc:docMk/>
          <pc:sldMk cId="4198188389" sldId="311"/>
        </pc:sldMkLst>
        <pc:spChg chg="mod">
          <ac:chgData name="Lukas Mosser" userId="4e48ff4d-caa8-4d3d-8ade-cff4e1a41786" providerId="ADAL" clId="{BE09BDF7-1EF1-402F-88B4-29E062492760}" dt="2023-05-29T13:51:37.150" v="2085" actId="20577"/>
          <ac:spMkLst>
            <pc:docMk/>
            <pc:sldMk cId="4198188389" sldId="311"/>
            <ac:spMk id="6" creationId="{8B360592-4528-3DED-0DB7-967D288F110F}"/>
          </ac:spMkLst>
        </pc:spChg>
      </pc:sldChg>
      <pc:sldChg chg="addSp delSp modSp add mod ord">
        <pc:chgData name="Lukas Mosser" userId="4e48ff4d-caa8-4d3d-8ade-cff4e1a41786" providerId="ADAL" clId="{BE09BDF7-1EF1-402F-88B4-29E062492760}" dt="2023-05-29T13:52:55.243" v="2093" actId="22"/>
        <pc:sldMkLst>
          <pc:docMk/>
          <pc:sldMk cId="4071930561" sldId="312"/>
        </pc:sldMkLst>
        <pc:spChg chg="add mod">
          <ac:chgData name="Lukas Mosser" userId="4e48ff4d-caa8-4d3d-8ade-cff4e1a41786" providerId="ADAL" clId="{BE09BDF7-1EF1-402F-88B4-29E062492760}" dt="2023-05-29T13:52:18.326" v="2087" actId="478"/>
          <ac:spMkLst>
            <pc:docMk/>
            <pc:sldMk cId="4071930561" sldId="312"/>
            <ac:spMk id="4" creationId="{710AC7EB-2465-6363-BA3D-69534BE50E9A}"/>
          </ac:spMkLst>
        </pc:spChg>
        <pc:spChg chg="del">
          <ac:chgData name="Lukas Mosser" userId="4e48ff4d-caa8-4d3d-8ade-cff4e1a41786" providerId="ADAL" clId="{BE09BDF7-1EF1-402F-88B4-29E062492760}" dt="2023-05-29T13:52:18.326" v="2087" actId="478"/>
          <ac:spMkLst>
            <pc:docMk/>
            <pc:sldMk cId="4071930561" sldId="312"/>
            <ac:spMk id="6" creationId="{8B360592-4528-3DED-0DB7-967D288F110F}"/>
          </ac:spMkLst>
        </pc:spChg>
        <pc:picChg chg="add">
          <ac:chgData name="Lukas Mosser" userId="4e48ff4d-caa8-4d3d-8ade-cff4e1a41786" providerId="ADAL" clId="{BE09BDF7-1EF1-402F-88B4-29E062492760}" dt="2023-05-29T13:52:55.243" v="2093" actId="22"/>
          <ac:picMkLst>
            <pc:docMk/>
            <pc:sldMk cId="4071930561" sldId="312"/>
            <ac:picMk id="8" creationId="{3C1E0D37-C3AB-0B12-4D62-1665447F722D}"/>
          </ac:picMkLst>
        </pc:picChg>
      </pc:sldChg>
      <pc:sldChg chg="addSp add mod ord">
        <pc:chgData name="Lukas Mosser" userId="4e48ff4d-caa8-4d3d-8ade-cff4e1a41786" providerId="ADAL" clId="{BE09BDF7-1EF1-402F-88B4-29E062492760}" dt="2023-05-29T13:53:15.946" v="2094" actId="22"/>
        <pc:sldMkLst>
          <pc:docMk/>
          <pc:sldMk cId="630207964" sldId="313"/>
        </pc:sldMkLst>
        <pc:picChg chg="add">
          <ac:chgData name="Lukas Mosser" userId="4e48ff4d-caa8-4d3d-8ade-cff4e1a41786" providerId="ADAL" clId="{BE09BDF7-1EF1-402F-88B4-29E062492760}" dt="2023-05-29T13:53:15.946" v="2094" actId="22"/>
          <ac:picMkLst>
            <pc:docMk/>
            <pc:sldMk cId="630207964" sldId="313"/>
            <ac:picMk id="6" creationId="{A91DF625-B6EB-3F82-D3FC-9A07C5EA2F32}"/>
          </ac:picMkLst>
        </pc:picChg>
      </pc:sldChg>
      <pc:sldChg chg="addSp add mod ord">
        <pc:chgData name="Lukas Mosser" userId="4e48ff4d-caa8-4d3d-8ade-cff4e1a41786" providerId="ADAL" clId="{BE09BDF7-1EF1-402F-88B4-29E062492760}" dt="2023-05-29T13:53:30.307" v="2095" actId="22"/>
        <pc:sldMkLst>
          <pc:docMk/>
          <pc:sldMk cId="4233886371" sldId="314"/>
        </pc:sldMkLst>
        <pc:picChg chg="add">
          <ac:chgData name="Lukas Mosser" userId="4e48ff4d-caa8-4d3d-8ade-cff4e1a41786" providerId="ADAL" clId="{BE09BDF7-1EF1-402F-88B4-29E062492760}" dt="2023-05-29T13:53:30.307" v="2095" actId="22"/>
          <ac:picMkLst>
            <pc:docMk/>
            <pc:sldMk cId="4233886371" sldId="314"/>
            <ac:picMk id="6" creationId="{1EE06033-5818-1A69-00B0-6338AED332B1}"/>
          </ac:picMkLst>
        </pc:picChg>
      </pc:sldChg>
      <pc:sldChg chg="addSp add mod ord">
        <pc:chgData name="Lukas Mosser" userId="4e48ff4d-caa8-4d3d-8ade-cff4e1a41786" providerId="ADAL" clId="{BE09BDF7-1EF1-402F-88B4-29E062492760}" dt="2023-05-29T13:53:45.977" v="2096" actId="22"/>
        <pc:sldMkLst>
          <pc:docMk/>
          <pc:sldMk cId="326207073" sldId="315"/>
        </pc:sldMkLst>
        <pc:picChg chg="add">
          <ac:chgData name="Lukas Mosser" userId="4e48ff4d-caa8-4d3d-8ade-cff4e1a41786" providerId="ADAL" clId="{BE09BDF7-1EF1-402F-88B4-29E062492760}" dt="2023-05-29T13:53:45.977" v="2096" actId="22"/>
          <ac:picMkLst>
            <pc:docMk/>
            <pc:sldMk cId="326207073" sldId="315"/>
            <ac:picMk id="6" creationId="{A595BB1C-9227-3CDE-E2DF-FA09FD58C5D0}"/>
          </ac:picMkLst>
        </pc:picChg>
      </pc:sldChg>
      <pc:sldChg chg="add del">
        <pc:chgData name="Lukas Mosser" userId="4e48ff4d-caa8-4d3d-8ade-cff4e1a41786" providerId="ADAL" clId="{BE09BDF7-1EF1-402F-88B4-29E062492760}" dt="2023-05-29T13:54:17.951" v="2100" actId="47"/>
        <pc:sldMkLst>
          <pc:docMk/>
          <pc:sldMk cId="2018620368" sldId="316"/>
        </pc:sldMkLst>
      </pc:sldChg>
    </pc:docChg>
  </pc:docChgLst>
</pc:chgInfo>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jpe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jp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b4af2049d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b4af2049d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1737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1605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24903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5531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03263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70085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8737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08310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96346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1589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036bc593d_1_28: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dirty="0"/>
          </a:p>
        </p:txBody>
      </p:sp>
      <p:sp>
        <p:nvSpPr>
          <p:cNvPr id="99" name="Google Shape;99;g13036bc593d_1_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69435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37178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08783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99848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11468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74602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51251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3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47782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8891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3036bc593d_1_37: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09" name="Google Shape;109;g13036bc593d_1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0910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0223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23338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13068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b4af2049d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b4af2049d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53985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92538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188, 620, 642, 829, gave issues</a:t>
            </a:r>
            <a:endParaRPr dirty="0"/>
          </a:p>
        </p:txBody>
      </p:sp>
    </p:spTree>
    <p:extLst>
      <p:ext uri="{BB962C8B-B14F-4D97-AF65-F5344CB8AC3E}">
        <p14:creationId xmlns:p14="http://schemas.microsoft.com/office/powerpoint/2010/main" val="35917085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029058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07356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6dd4d2503631f2ad_99: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49" name="Google Shape;249;g6dd4d2503631f2ad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3036bc593d_1_4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15" name="Google Shape;115;g13036bc593d_1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3036bc593d_1_94: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56" name="Google Shape;256;g13036bc593d_1_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3036bc593d_1_103: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66" name="Google Shape;266;g13036bc593d_1_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3036bc593d_1_108: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2" name="Google Shape;272;g13036bc593d_1_1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b4af2049d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b4af2049d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206903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b4af2049d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b4af2049d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98341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b4af2049d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b4af2049d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0127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3036bc593d_1_4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15" name="Google Shape;115;g13036bc593d_1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9225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74129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5703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b27a172c0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b27a172c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8954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and Content" type="obj">
  <p:cSld name="1_Title and Content">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1492079" y="102394"/>
            <a:ext cx="7247238" cy="408384"/>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7" name="Google Shape;77;p19"/>
          <p:cNvSpPr txBox="1">
            <a:spLocks noGrp="1"/>
          </p:cNvSpPr>
          <p:nvPr>
            <p:ph type="body" idx="1"/>
          </p:nvPr>
        </p:nvSpPr>
        <p:spPr>
          <a:xfrm>
            <a:off x="1492079" y="711221"/>
            <a:ext cx="7247238" cy="4329884"/>
          </a:xfrm>
          <a:prstGeom prst="rect">
            <a:avLst/>
          </a:prstGeom>
          <a:noFill/>
          <a:ln>
            <a:noFill/>
          </a:ln>
        </p:spPr>
        <p:txBody>
          <a:bodyPr spcFirstLastPara="1" wrap="square" lIns="68575" tIns="34275" rIns="68575" bIns="34275" anchor="t" anchorCtr="0">
            <a:normAutofit/>
          </a:bodyPr>
          <a:lstStyle>
            <a:lvl1pPr marL="457200" lvl="0" indent="-361950" algn="l">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a:lnSpc>
                <a:spcPct val="90000"/>
              </a:lnSpc>
              <a:spcBef>
                <a:spcPts val="4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a:lnSpc>
                <a:spcPct val="90000"/>
              </a:lnSpc>
              <a:spcBef>
                <a:spcPts val="4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4272837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bg>
      <p:bgPr>
        <a:blipFill>
          <a:blip r:embed="rId2">
            <a:alphaModFix/>
          </a:blip>
          <a:stretch>
            <a:fillRect/>
          </a:stretch>
        </a:blipFill>
        <a:effectLst/>
      </p:bgPr>
    </p:bg>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a:off x="139014" y="102394"/>
            <a:ext cx="8600303" cy="408384"/>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0" name="Google Shape;80;p20"/>
          <p:cNvSpPr txBox="1">
            <a:spLocks noGrp="1"/>
          </p:cNvSpPr>
          <p:nvPr>
            <p:ph type="body" idx="1"/>
          </p:nvPr>
        </p:nvSpPr>
        <p:spPr>
          <a:xfrm>
            <a:off x="139014" y="637081"/>
            <a:ext cx="8600303" cy="4329884"/>
          </a:xfrm>
          <a:prstGeom prst="rect">
            <a:avLst/>
          </a:prstGeom>
          <a:noFill/>
          <a:ln>
            <a:noFill/>
          </a:ln>
        </p:spPr>
        <p:txBody>
          <a:bodyPr spcFirstLastPara="1" wrap="square" lIns="68575" tIns="34275" rIns="68575" bIns="34275" anchor="t" anchorCtr="0">
            <a:normAutofit/>
          </a:bodyPr>
          <a:lstStyle>
            <a:lvl1pPr marL="457200" lvl="0" indent="-361950" algn="l">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a:lnSpc>
                <a:spcPct val="90000"/>
              </a:lnSpc>
              <a:spcBef>
                <a:spcPts val="4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a:lnSpc>
                <a:spcPct val="90000"/>
              </a:lnSpc>
              <a:spcBef>
                <a:spcPts val="4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285290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hyperlink" Target="https://github.com/EAGE-Annual-Hackathon/EAGE-Hackathon-2023-Instructions" TargetMode="Externa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4.jpg"/><Relationship Id="rId7"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jp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2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7.xml"/><Relationship Id="rId1" Type="http://schemas.openxmlformats.org/officeDocument/2006/relationships/slideLayout" Target="../slideLayouts/slideLayout12.xml"/><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8.xml"/><Relationship Id="rId1" Type="http://schemas.openxmlformats.org/officeDocument/2006/relationships/slideLayout" Target="../slideLayouts/slideLayout12.xml"/><Relationship Id="rId4" Type="http://schemas.openxmlformats.org/officeDocument/2006/relationships/image" Target="../media/image39.png"/></Relationships>
</file>

<file path=ppt/slides/_rels/slide2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9.xml"/><Relationship Id="rId1" Type="http://schemas.openxmlformats.org/officeDocument/2006/relationships/slideLayout" Target="../slideLayouts/slideLayout12.xml"/><Relationship Id="rId4" Type="http://schemas.openxmlformats.org/officeDocument/2006/relationships/image" Target="../media/image40.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image" Target="../media/image41.png"/></Relationships>
</file>

<file path=ppt/slides/_rels/slide3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3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4.png"/></Relationships>
</file>

<file path=ppt/slides/_rels/slide34.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3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image" Target="../media/image47.png"/><Relationship Id="rId4" Type="http://schemas.openxmlformats.org/officeDocument/2006/relationships/hyperlink" Target="https://github.com/LukasMosser/EAGE-Hackathon-2023-Starter-Pack"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hyperlink" Target="https://modal.com/"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github.com/openai/openai-cookbook" TargetMode="External"/><Relationship Id="rId13" Type="http://schemas.openxmlformats.org/officeDocument/2006/relationships/hyperlink" Target="https://modal.com/" TargetMode="External"/><Relationship Id="rId3" Type="http://schemas.openxmlformats.org/officeDocument/2006/relationships/image" Target="../media/image4.jpg"/><Relationship Id="rId7" Type="http://schemas.openxmlformats.org/officeDocument/2006/relationships/hyperlink" Target="https://gpt-index.readthedocs.io/en/latest/" TargetMode="External"/><Relationship Id="rId12" Type="http://schemas.openxmlformats.org/officeDocument/2006/relationships/hyperlink" Target="https://join.slack.com/t/eagehackathon2023/shared_invite/zt-1vjry82r8-RFrrl0u9j6gd0ghA4bYYXg" TargetMode="External"/><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hyperlink" Target="https://python.langchain.com/en/latest/" TargetMode="External"/><Relationship Id="rId11" Type="http://schemas.openxmlformats.org/officeDocument/2006/relationships/hyperlink" Target="https://files.eage.org/index.php/s/RK3RHJ2P8Tn3Wb9" TargetMode="External"/><Relationship Id="rId5" Type="http://schemas.openxmlformats.org/officeDocument/2006/relationships/hyperlink" Target="https://huggingface.co/" TargetMode="External"/><Relationship Id="rId10" Type="http://schemas.openxmlformats.org/officeDocument/2006/relationships/hyperlink" Target="https://drive.google.com/drive/folders/1zw9-kiMypuyj09aWBXQKKtik3wIQsCRK?usp=sharing" TargetMode="External"/><Relationship Id="rId4" Type="http://schemas.openxmlformats.org/officeDocument/2006/relationships/hyperlink" Target="https://platform.openai.com/" TargetMode="External"/><Relationship Id="rId9" Type="http://schemas.openxmlformats.org/officeDocument/2006/relationships/hyperlink" Target="https://github.com/LukasMosser/EAGE-Hackathon-2023-Starter-Pack"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hyperlink" Target="https://drive.google.com/file/d/1A5RcMETecn6Aa4nNzpVx9kTKdyeErqrI/view" TargetMode="External"/><Relationship Id="rId2" Type="http://schemas.openxmlformats.org/officeDocument/2006/relationships/notesSlide" Target="../notesSlides/notesSlide38.xml"/><Relationship Id="rId1" Type="http://schemas.openxmlformats.org/officeDocument/2006/relationships/slideLayout" Target="../slideLayouts/slideLayout12.xml"/><Relationship Id="rId6" Type="http://schemas.openxmlformats.org/officeDocument/2006/relationships/hyperlink" Target="https://www.youtube.com/watch?v=FyY0fEO5jVY&amp;list=RDCMUCsMica-v34Irf9KVTh6xx-g&amp;index=6" TargetMode="External"/><Relationship Id="rId5" Type="http://schemas.openxmlformats.org/officeDocument/2006/relationships/hyperlink" Target="https://www.youtube.com/watch?v=bZQun8Y4L2A&amp;list=RDCMUCsMica-v34Irf9KVTh6xx-g&amp;start_radio=1&amp;rv=bZQun8Y4L2A&amp;t=51" TargetMode="External"/><Relationship Id="rId4" Type="http://schemas.openxmlformats.org/officeDocument/2006/relationships/hyperlink" Target="https://fullstackdeeplearning.com/llm-bootcamp/"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11.jpg"/><Relationship Id="rId4" Type="http://schemas.openxmlformats.org/officeDocument/2006/relationships/image" Target="../media/image10.jpg"/></Relationships>
</file>

<file path=ppt/slides/_rels/slide4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0.xml"/><Relationship Id="rId1" Type="http://schemas.openxmlformats.org/officeDocument/2006/relationships/slideLayout" Target="../slideLayouts/slideLayout1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1.xml"/><Relationship Id="rId1" Type="http://schemas.openxmlformats.org/officeDocument/2006/relationships/slideLayout" Target="../slideLayouts/slideLayout12.xml"/><Relationship Id="rId4" Type="http://schemas.openxmlformats.org/officeDocument/2006/relationships/hyperlink" Target="https://jamboard.google.com/" TargetMode="Externa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image" Target="../media/image50.png"/></Relationships>
</file>

<file path=ppt/slides/_rels/slide4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jp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hyperlink" Target="https://github.com/orgs/EAGE-Annual-Hackathon/discussion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0" y="0"/>
            <a:ext cx="9143972" cy="5143501"/>
          </a:xfrm>
          <a:prstGeom prst="rect">
            <a:avLst/>
          </a:prstGeom>
          <a:noFill/>
          <a:ln>
            <a:noFill/>
          </a:ln>
          <a:effectLst>
            <a:outerShdw blurRad="57150" dist="19050" dir="5400000" algn="bl" rotWithShape="0">
              <a:srgbClr val="000000">
                <a:alpha val="50000"/>
              </a:srgbClr>
            </a:outerShdw>
          </a:effectLst>
        </p:spPr>
      </p:pic>
      <p:sp>
        <p:nvSpPr>
          <p:cNvPr id="62" name="Google Shape;62;p14"/>
          <p:cNvSpPr txBox="1"/>
          <p:nvPr/>
        </p:nvSpPr>
        <p:spPr>
          <a:xfrm>
            <a:off x="423725" y="3383700"/>
            <a:ext cx="8057100" cy="104641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b="1" dirty="0">
                <a:solidFill>
                  <a:schemeClr val="lt1"/>
                </a:solidFill>
                <a:latin typeface="Century Gothic"/>
                <a:ea typeface="Century Gothic"/>
                <a:cs typeface="Century Gothic"/>
                <a:sym typeface="Century Gothic"/>
              </a:rPr>
              <a:t>Welcome to the EAGE Annual Hackathon </a:t>
            </a:r>
          </a:p>
          <a:p>
            <a:pPr marL="0" lvl="0" indent="0" algn="ctr" rtl="0">
              <a:spcBef>
                <a:spcPts val="0"/>
              </a:spcBef>
              <a:spcAft>
                <a:spcPts val="0"/>
              </a:spcAft>
              <a:buNone/>
            </a:pPr>
            <a:r>
              <a:rPr lang="en" sz="2800" b="1" dirty="0">
                <a:solidFill>
                  <a:schemeClr val="lt1"/>
                </a:solidFill>
                <a:latin typeface="Century Gothic"/>
                <a:ea typeface="Century Gothic"/>
                <a:cs typeface="Century Gothic"/>
                <a:sym typeface="Century Gothic"/>
              </a:rPr>
              <a:t>Opening Session</a:t>
            </a:r>
            <a:endParaRPr sz="1800" b="1" dirty="0">
              <a:solidFill>
                <a:schemeClr val="lt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sym typeface="Century Gothic"/>
              </a:rPr>
              <a:t>Github Hackathon Instructions</a:t>
            </a:r>
            <a:endParaRPr dirty="0"/>
          </a:p>
        </p:txBody>
      </p:sp>
      <p:pic>
        <p:nvPicPr>
          <p:cNvPr id="3" name="Picture 2">
            <a:extLst>
              <a:ext uri="{FF2B5EF4-FFF2-40B4-BE49-F238E27FC236}">
                <a16:creationId xmlns:a16="http://schemas.microsoft.com/office/drawing/2014/main" id="{D2CFF73D-441E-E754-3136-0A8CD5FF15D2}"/>
              </a:ext>
            </a:extLst>
          </p:cNvPr>
          <p:cNvPicPr>
            <a:picLocks noChangeAspect="1"/>
          </p:cNvPicPr>
          <p:nvPr/>
        </p:nvPicPr>
        <p:blipFill>
          <a:blip r:embed="rId4"/>
          <a:stretch>
            <a:fillRect/>
          </a:stretch>
        </p:blipFill>
        <p:spPr>
          <a:xfrm>
            <a:off x="2184448" y="1306969"/>
            <a:ext cx="5925503" cy="3548456"/>
          </a:xfrm>
          <a:prstGeom prst="rect">
            <a:avLst/>
          </a:prstGeom>
        </p:spPr>
      </p:pic>
      <p:sp>
        <p:nvSpPr>
          <p:cNvPr id="7" name="Google Shape;69;p15">
            <a:extLst>
              <a:ext uri="{FF2B5EF4-FFF2-40B4-BE49-F238E27FC236}">
                <a16:creationId xmlns:a16="http://schemas.microsoft.com/office/drawing/2014/main" id="{7B8CB4C5-7386-7BC6-53BC-899D671F3D70}"/>
              </a:ext>
            </a:extLst>
          </p:cNvPr>
          <p:cNvSpPr txBox="1">
            <a:spLocks noGrp="1"/>
          </p:cNvSpPr>
          <p:nvPr>
            <p:ph type="body" idx="1"/>
          </p:nvPr>
        </p:nvSpPr>
        <p:spPr>
          <a:xfrm>
            <a:off x="1501749" y="801840"/>
            <a:ext cx="72909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Clr>
                <a:schemeClr val="dk1"/>
              </a:buClr>
              <a:buSzPts val="1100"/>
              <a:buFont typeface="Arial"/>
              <a:buNone/>
            </a:pPr>
            <a:r>
              <a:rPr lang="en" dirty="0">
                <a:latin typeface="Century Gothic"/>
                <a:ea typeface="Century Gothic"/>
                <a:cs typeface="Century Gothic"/>
                <a:sym typeface="Century Gothic"/>
                <a:hlinkClick r:id="rId5"/>
              </a:rPr>
              <a:t>EAGE – Annual – Hackathon - Instructions</a:t>
            </a:r>
            <a:endParaRPr dirty="0"/>
          </a:p>
        </p:txBody>
      </p:sp>
    </p:spTree>
    <p:extLst>
      <p:ext uri="{BB962C8B-B14F-4D97-AF65-F5344CB8AC3E}">
        <p14:creationId xmlns:p14="http://schemas.microsoft.com/office/powerpoint/2010/main" val="2340467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Introduction to NLP</a:t>
            </a:r>
            <a:endParaRPr dirty="0"/>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1026" name="Picture 2">
            <a:extLst>
              <a:ext uri="{FF2B5EF4-FFF2-40B4-BE49-F238E27FC236}">
                <a16:creationId xmlns:a16="http://schemas.microsoft.com/office/drawing/2014/main" id="{5A83CC93-367A-B2AD-4D3F-8C42FE5412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1750" y="785010"/>
            <a:ext cx="7392475" cy="4151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7493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8B185822-92BD-6AA2-3813-6CCB85DD883D}"/>
              </a:ext>
            </a:extLst>
          </p:cNvPr>
          <p:cNvPicPr>
            <a:picLocks noChangeAspect="1"/>
          </p:cNvPicPr>
          <p:nvPr/>
        </p:nvPicPr>
        <p:blipFill>
          <a:blip r:embed="rId4"/>
          <a:stretch>
            <a:fillRect/>
          </a:stretch>
        </p:blipFill>
        <p:spPr>
          <a:xfrm>
            <a:off x="0" y="-126401"/>
            <a:ext cx="9143999" cy="5396302"/>
          </a:xfrm>
          <a:prstGeom prst="rect">
            <a:avLst/>
          </a:prstGeom>
        </p:spPr>
      </p:pic>
      <p:sp>
        <p:nvSpPr>
          <p:cNvPr id="4" name="TextBox 3">
            <a:extLst>
              <a:ext uri="{FF2B5EF4-FFF2-40B4-BE49-F238E27FC236}">
                <a16:creationId xmlns:a16="http://schemas.microsoft.com/office/drawing/2014/main" id="{F80CD9A1-6B53-E00B-9045-EABFCE18826B}"/>
              </a:ext>
            </a:extLst>
          </p:cNvPr>
          <p:cNvSpPr txBox="1"/>
          <p:nvPr/>
        </p:nvSpPr>
        <p:spPr>
          <a:xfrm>
            <a:off x="5273269" y="4056361"/>
            <a:ext cx="3815729" cy="738664"/>
          </a:xfrm>
          <a:prstGeom prst="rect">
            <a:avLst/>
          </a:prstGeom>
          <a:noFill/>
        </p:spPr>
        <p:txBody>
          <a:bodyPr wrap="square" rtlCol="0">
            <a:spAutoFit/>
          </a:bodyPr>
          <a:lstStyle/>
          <a:p>
            <a:r>
              <a:rPr lang="en-US" b="1" dirty="0">
                <a:solidFill>
                  <a:schemeClr val="bg1"/>
                </a:solidFill>
                <a:latin typeface="Arial Nova" panose="020B0504020202020204" pitchFamily="34" charset="0"/>
              </a:rPr>
              <a:t>Andrej </a:t>
            </a:r>
            <a:r>
              <a:rPr lang="en-US" b="1" dirty="0" err="1">
                <a:solidFill>
                  <a:schemeClr val="bg1"/>
                </a:solidFill>
                <a:latin typeface="Arial Nova" panose="020B0504020202020204" pitchFamily="34" charset="0"/>
              </a:rPr>
              <a:t>Karpathy</a:t>
            </a:r>
            <a:r>
              <a:rPr lang="en-US" b="1" dirty="0">
                <a:solidFill>
                  <a:schemeClr val="bg1"/>
                </a:solidFill>
                <a:latin typeface="Arial Nova" panose="020B0504020202020204" pitchFamily="34" charset="0"/>
              </a:rPr>
              <a:t> a.k.a. the GOAT</a:t>
            </a:r>
          </a:p>
          <a:p>
            <a:endParaRPr lang="en-US" b="1" dirty="0">
              <a:solidFill>
                <a:schemeClr val="bg1"/>
              </a:solidFill>
              <a:latin typeface="Arial Nova" panose="020B0504020202020204" pitchFamily="34" charset="0"/>
            </a:endParaRPr>
          </a:p>
          <a:p>
            <a:r>
              <a:rPr lang="en-US" b="1" dirty="0">
                <a:solidFill>
                  <a:schemeClr val="bg1"/>
                </a:solidFill>
                <a:latin typeface="Arial Nova" panose="020B0504020202020204" pitchFamily="34" charset="0"/>
              </a:rPr>
              <a:t>State of GPT – Microsoft Build 2023</a:t>
            </a:r>
            <a:endParaRPr lang="nb-NO" b="1" dirty="0">
              <a:solidFill>
                <a:schemeClr val="bg1"/>
              </a:solidFill>
              <a:latin typeface="Arial Nova" panose="020B0504020202020204" pitchFamily="34" charset="0"/>
            </a:endParaRPr>
          </a:p>
        </p:txBody>
      </p:sp>
      <p:pic>
        <p:nvPicPr>
          <p:cNvPr id="6" name="Picture 5">
            <a:extLst>
              <a:ext uri="{FF2B5EF4-FFF2-40B4-BE49-F238E27FC236}">
                <a16:creationId xmlns:a16="http://schemas.microsoft.com/office/drawing/2014/main" id="{946CECD5-D3AB-DAC4-2551-666CD723A5F3}"/>
              </a:ext>
            </a:extLst>
          </p:cNvPr>
          <p:cNvPicPr>
            <a:picLocks noChangeAspect="1"/>
          </p:cNvPicPr>
          <p:nvPr/>
        </p:nvPicPr>
        <p:blipFill>
          <a:blip r:embed="rId5"/>
          <a:stretch>
            <a:fillRect/>
          </a:stretch>
        </p:blipFill>
        <p:spPr>
          <a:xfrm>
            <a:off x="638464" y="751754"/>
            <a:ext cx="2333625" cy="447675"/>
          </a:xfrm>
          <a:prstGeom prst="rect">
            <a:avLst/>
          </a:prstGeom>
        </p:spPr>
      </p:pic>
      <p:pic>
        <p:nvPicPr>
          <p:cNvPr id="8" name="Picture 7">
            <a:extLst>
              <a:ext uri="{FF2B5EF4-FFF2-40B4-BE49-F238E27FC236}">
                <a16:creationId xmlns:a16="http://schemas.microsoft.com/office/drawing/2014/main" id="{0C843C73-DEB1-33EA-2835-9FD56BF8E889}"/>
              </a:ext>
            </a:extLst>
          </p:cNvPr>
          <p:cNvPicPr>
            <a:picLocks noChangeAspect="1"/>
          </p:cNvPicPr>
          <p:nvPr/>
        </p:nvPicPr>
        <p:blipFill>
          <a:blip r:embed="rId6"/>
          <a:stretch>
            <a:fillRect/>
          </a:stretch>
        </p:blipFill>
        <p:spPr>
          <a:xfrm>
            <a:off x="2555402" y="1267504"/>
            <a:ext cx="1183090" cy="2085975"/>
          </a:xfrm>
          <a:prstGeom prst="rect">
            <a:avLst/>
          </a:prstGeom>
        </p:spPr>
      </p:pic>
      <p:pic>
        <p:nvPicPr>
          <p:cNvPr id="10" name="Picture 9">
            <a:extLst>
              <a:ext uri="{FF2B5EF4-FFF2-40B4-BE49-F238E27FC236}">
                <a16:creationId xmlns:a16="http://schemas.microsoft.com/office/drawing/2014/main" id="{D8CBC555-C88B-8068-0B95-F28DCFC0B588}"/>
              </a:ext>
            </a:extLst>
          </p:cNvPr>
          <p:cNvPicPr>
            <a:picLocks noChangeAspect="1"/>
          </p:cNvPicPr>
          <p:nvPr/>
        </p:nvPicPr>
        <p:blipFill>
          <a:blip r:embed="rId7"/>
          <a:stretch>
            <a:fillRect/>
          </a:stretch>
        </p:blipFill>
        <p:spPr>
          <a:xfrm>
            <a:off x="0" y="1267504"/>
            <a:ext cx="1276929" cy="2085975"/>
          </a:xfrm>
          <a:prstGeom prst="rect">
            <a:avLst/>
          </a:prstGeom>
        </p:spPr>
      </p:pic>
      <p:pic>
        <p:nvPicPr>
          <p:cNvPr id="12" name="Picture 11">
            <a:extLst>
              <a:ext uri="{FF2B5EF4-FFF2-40B4-BE49-F238E27FC236}">
                <a16:creationId xmlns:a16="http://schemas.microsoft.com/office/drawing/2014/main" id="{00484C6B-09B4-5BAF-C2DF-7E9B5B239540}"/>
              </a:ext>
            </a:extLst>
          </p:cNvPr>
          <p:cNvPicPr>
            <a:picLocks noChangeAspect="1"/>
          </p:cNvPicPr>
          <p:nvPr/>
        </p:nvPicPr>
        <p:blipFill>
          <a:blip r:embed="rId8"/>
          <a:stretch>
            <a:fillRect/>
          </a:stretch>
        </p:blipFill>
        <p:spPr>
          <a:xfrm>
            <a:off x="1289366" y="1267505"/>
            <a:ext cx="1228725" cy="2085975"/>
          </a:xfrm>
          <a:prstGeom prst="rect">
            <a:avLst/>
          </a:prstGeom>
        </p:spPr>
      </p:pic>
      <p:sp>
        <p:nvSpPr>
          <p:cNvPr id="13" name="TextBox 12">
            <a:extLst>
              <a:ext uri="{FF2B5EF4-FFF2-40B4-BE49-F238E27FC236}">
                <a16:creationId xmlns:a16="http://schemas.microsoft.com/office/drawing/2014/main" id="{3D19E055-EE56-BA05-5AD0-B5C2159DC0F5}"/>
              </a:ext>
            </a:extLst>
          </p:cNvPr>
          <p:cNvSpPr txBox="1"/>
          <p:nvPr/>
        </p:nvSpPr>
        <p:spPr>
          <a:xfrm>
            <a:off x="222527" y="3346201"/>
            <a:ext cx="3359446" cy="276999"/>
          </a:xfrm>
          <a:prstGeom prst="rect">
            <a:avLst/>
          </a:prstGeom>
          <a:noFill/>
        </p:spPr>
        <p:txBody>
          <a:bodyPr wrap="square" rtlCol="0">
            <a:spAutoFit/>
          </a:bodyPr>
          <a:lstStyle/>
          <a:p>
            <a:r>
              <a:rPr lang="en-US" sz="1200" b="1" dirty="0">
                <a:solidFill>
                  <a:schemeClr val="bg1"/>
                </a:solidFill>
              </a:rPr>
              <a:t>Charles Frye, Sergey </a:t>
            </a:r>
            <a:r>
              <a:rPr lang="en-US" sz="1200" b="1" dirty="0" err="1">
                <a:solidFill>
                  <a:schemeClr val="bg1"/>
                </a:solidFill>
              </a:rPr>
              <a:t>Karayev</a:t>
            </a:r>
            <a:r>
              <a:rPr lang="en-US" sz="1200" b="1" dirty="0">
                <a:solidFill>
                  <a:schemeClr val="bg1"/>
                </a:solidFill>
              </a:rPr>
              <a:t>, Josh Tobin</a:t>
            </a:r>
            <a:endParaRPr lang="nb-NO" sz="1200" b="1" dirty="0">
              <a:solidFill>
                <a:schemeClr val="bg1"/>
              </a:solidFill>
            </a:endParaRPr>
          </a:p>
        </p:txBody>
      </p:sp>
    </p:spTree>
    <p:extLst>
      <p:ext uri="{BB962C8B-B14F-4D97-AF65-F5344CB8AC3E}">
        <p14:creationId xmlns:p14="http://schemas.microsoft.com/office/powerpoint/2010/main" val="144887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980946EC-31F0-171B-2BA8-A51B2CB6725E}"/>
              </a:ext>
            </a:extLst>
          </p:cNvPr>
          <p:cNvPicPr>
            <a:picLocks noChangeAspect="1"/>
          </p:cNvPicPr>
          <p:nvPr/>
        </p:nvPicPr>
        <p:blipFill>
          <a:blip r:embed="rId4"/>
          <a:stretch>
            <a:fillRect/>
          </a:stretch>
        </p:blipFill>
        <p:spPr>
          <a:xfrm>
            <a:off x="19050" y="0"/>
            <a:ext cx="9105900" cy="5143500"/>
          </a:xfrm>
          <a:prstGeom prst="rect">
            <a:avLst/>
          </a:prstGeom>
        </p:spPr>
      </p:pic>
    </p:spTree>
    <p:extLst>
      <p:ext uri="{BB962C8B-B14F-4D97-AF65-F5344CB8AC3E}">
        <p14:creationId xmlns:p14="http://schemas.microsoft.com/office/powerpoint/2010/main" val="3296196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99DE9C6D-0D26-0095-1580-D282B7B31EF8}"/>
              </a:ext>
            </a:extLst>
          </p:cNvPr>
          <p:cNvPicPr>
            <a:picLocks noChangeAspect="1"/>
          </p:cNvPicPr>
          <p:nvPr/>
        </p:nvPicPr>
        <p:blipFill>
          <a:blip r:embed="rId4"/>
          <a:stretch>
            <a:fillRect/>
          </a:stretch>
        </p:blipFill>
        <p:spPr>
          <a:xfrm>
            <a:off x="11430" y="0"/>
            <a:ext cx="9121140" cy="5143500"/>
          </a:xfrm>
          <a:prstGeom prst="rect">
            <a:avLst/>
          </a:prstGeom>
        </p:spPr>
      </p:pic>
    </p:spTree>
    <p:extLst>
      <p:ext uri="{BB962C8B-B14F-4D97-AF65-F5344CB8AC3E}">
        <p14:creationId xmlns:p14="http://schemas.microsoft.com/office/powerpoint/2010/main" val="2817239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4" name="Picture 3">
            <a:extLst>
              <a:ext uri="{FF2B5EF4-FFF2-40B4-BE49-F238E27FC236}">
                <a16:creationId xmlns:a16="http://schemas.microsoft.com/office/drawing/2014/main" id="{FE0B7200-77BE-37D5-4584-D8B4222F35D0}"/>
              </a:ext>
            </a:extLst>
          </p:cNvPr>
          <p:cNvPicPr>
            <a:picLocks noChangeAspect="1"/>
          </p:cNvPicPr>
          <p:nvPr/>
        </p:nvPicPr>
        <p:blipFill>
          <a:blip r:embed="rId4"/>
          <a:stretch>
            <a:fillRect/>
          </a:stretch>
        </p:blipFill>
        <p:spPr>
          <a:xfrm>
            <a:off x="0" y="5481"/>
            <a:ext cx="9144000" cy="5132537"/>
          </a:xfrm>
          <a:prstGeom prst="rect">
            <a:avLst/>
          </a:prstGeom>
        </p:spPr>
      </p:pic>
    </p:spTree>
    <p:extLst>
      <p:ext uri="{BB962C8B-B14F-4D97-AF65-F5344CB8AC3E}">
        <p14:creationId xmlns:p14="http://schemas.microsoft.com/office/powerpoint/2010/main" val="24387365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E6ACA4A1-B768-081F-4AED-B46E97211DFA}"/>
              </a:ext>
            </a:extLst>
          </p:cNvPr>
          <p:cNvPicPr>
            <a:picLocks noChangeAspect="1"/>
          </p:cNvPicPr>
          <p:nvPr/>
        </p:nvPicPr>
        <p:blipFill>
          <a:blip r:embed="rId4"/>
          <a:stretch>
            <a:fillRect/>
          </a:stretch>
        </p:blipFill>
        <p:spPr>
          <a:xfrm>
            <a:off x="-14438" y="0"/>
            <a:ext cx="9158438" cy="5724024"/>
          </a:xfrm>
          <a:prstGeom prst="rect">
            <a:avLst/>
          </a:prstGeom>
        </p:spPr>
      </p:pic>
    </p:spTree>
    <p:extLst>
      <p:ext uri="{BB962C8B-B14F-4D97-AF65-F5344CB8AC3E}">
        <p14:creationId xmlns:p14="http://schemas.microsoft.com/office/powerpoint/2010/main" val="2170589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37998D70-823A-89C0-201A-072645B27CA8}"/>
              </a:ext>
            </a:extLst>
          </p:cNvPr>
          <p:cNvPicPr>
            <a:picLocks noChangeAspect="1"/>
          </p:cNvPicPr>
          <p:nvPr/>
        </p:nvPicPr>
        <p:blipFill>
          <a:blip r:embed="rId4"/>
          <a:stretch>
            <a:fillRect/>
          </a:stretch>
        </p:blipFill>
        <p:spPr>
          <a:xfrm>
            <a:off x="0" y="-291884"/>
            <a:ext cx="9144000" cy="5576014"/>
          </a:xfrm>
          <a:prstGeom prst="rect">
            <a:avLst/>
          </a:prstGeom>
        </p:spPr>
      </p:pic>
    </p:spTree>
    <p:extLst>
      <p:ext uri="{BB962C8B-B14F-4D97-AF65-F5344CB8AC3E}">
        <p14:creationId xmlns:p14="http://schemas.microsoft.com/office/powerpoint/2010/main" val="27305173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E26337F1-341C-2BDF-D9F5-90F42E37B20C}"/>
              </a:ext>
            </a:extLst>
          </p:cNvPr>
          <p:cNvPicPr>
            <a:picLocks noChangeAspect="1"/>
          </p:cNvPicPr>
          <p:nvPr/>
        </p:nvPicPr>
        <p:blipFill>
          <a:blip r:embed="rId4"/>
          <a:stretch>
            <a:fillRect/>
          </a:stretch>
        </p:blipFill>
        <p:spPr>
          <a:xfrm>
            <a:off x="0" y="-27766"/>
            <a:ext cx="9144000" cy="5199032"/>
          </a:xfrm>
          <a:prstGeom prst="rect">
            <a:avLst/>
          </a:prstGeom>
        </p:spPr>
      </p:pic>
    </p:spTree>
    <p:extLst>
      <p:ext uri="{BB962C8B-B14F-4D97-AF65-F5344CB8AC3E}">
        <p14:creationId xmlns:p14="http://schemas.microsoft.com/office/powerpoint/2010/main" val="647086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2A47D26B-C84E-0105-B610-F3395CE43D26}"/>
              </a:ext>
            </a:extLst>
          </p:cNvPr>
          <p:cNvPicPr>
            <a:picLocks noChangeAspect="1"/>
          </p:cNvPicPr>
          <p:nvPr/>
        </p:nvPicPr>
        <p:blipFill>
          <a:blip r:embed="rId4"/>
          <a:stretch>
            <a:fillRect/>
          </a:stretch>
        </p:blipFill>
        <p:spPr>
          <a:xfrm>
            <a:off x="0" y="6909"/>
            <a:ext cx="9144000" cy="5129681"/>
          </a:xfrm>
          <a:prstGeom prst="rect">
            <a:avLst/>
          </a:prstGeom>
        </p:spPr>
      </p:pic>
    </p:spTree>
    <p:extLst>
      <p:ext uri="{BB962C8B-B14F-4D97-AF65-F5344CB8AC3E}">
        <p14:creationId xmlns:p14="http://schemas.microsoft.com/office/powerpoint/2010/main" val="1970888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2" name="Google Shape;67;p15">
            <a:extLst>
              <a:ext uri="{FF2B5EF4-FFF2-40B4-BE49-F238E27FC236}">
                <a16:creationId xmlns:a16="http://schemas.microsoft.com/office/drawing/2014/main" id="{D7B367D0-1D2E-1F1A-E56F-F85B026098AD}"/>
              </a:ext>
            </a:extLst>
          </p:cNvPr>
          <p:cNvPicPr preferRelativeResize="0"/>
          <p:nvPr/>
        </p:nvPicPr>
        <p:blipFill>
          <a:blip r:embed="rId3">
            <a:alphaModFix/>
          </a:blip>
          <a:stretch>
            <a:fillRect/>
          </a:stretch>
        </p:blipFill>
        <p:spPr>
          <a:xfrm>
            <a:off x="0" y="0"/>
            <a:ext cx="9141289" cy="5141975"/>
          </a:xfrm>
          <a:prstGeom prst="rect">
            <a:avLst/>
          </a:prstGeom>
          <a:noFill/>
          <a:ln>
            <a:noFill/>
          </a:ln>
        </p:spPr>
      </p:pic>
      <p:sp>
        <p:nvSpPr>
          <p:cNvPr id="101" name="Google Shape;101;p25"/>
          <p:cNvSpPr txBox="1">
            <a:spLocks noGrp="1"/>
          </p:cNvSpPr>
          <p:nvPr>
            <p:ph type="body" idx="1"/>
          </p:nvPr>
        </p:nvSpPr>
        <p:spPr>
          <a:xfrm>
            <a:off x="1430202" y="191929"/>
            <a:ext cx="7247238" cy="3330100"/>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dirty="0"/>
              <a:t>Thank you to our sponsors who made this possible!</a:t>
            </a:r>
            <a:endParaRPr dirty="0"/>
          </a:p>
        </p:txBody>
      </p:sp>
      <p:pic>
        <p:nvPicPr>
          <p:cNvPr id="106" name="Google Shape;106;p25" descr="Logos &amp; Brand Guidelines | NVIDIA"/>
          <p:cNvPicPr preferRelativeResize="0"/>
          <p:nvPr/>
        </p:nvPicPr>
        <p:blipFill rotWithShape="1">
          <a:blip r:embed="rId4">
            <a:alphaModFix/>
          </a:blip>
          <a:srcRect/>
          <a:stretch/>
        </p:blipFill>
        <p:spPr>
          <a:xfrm>
            <a:off x="4343097" y="3160479"/>
            <a:ext cx="2493165" cy="1402405"/>
          </a:xfrm>
          <a:prstGeom prst="rect">
            <a:avLst/>
          </a:prstGeom>
          <a:noFill/>
          <a:ln>
            <a:noFill/>
          </a:ln>
        </p:spPr>
      </p:pic>
      <p:pic>
        <p:nvPicPr>
          <p:cNvPr id="2050" name="Picture 2" descr="IOGP welcomes Aker BP | IOGP">
            <a:extLst>
              <a:ext uri="{FF2B5EF4-FFF2-40B4-BE49-F238E27FC236}">
                <a16:creationId xmlns:a16="http://schemas.microsoft.com/office/drawing/2014/main" id="{279AD25C-1EBA-B187-ED3A-E8BD06B5B5C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53822" y="989236"/>
            <a:ext cx="3242944" cy="162147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Dell Technologies Logo PNG vector in SVG, PDF, AI, CDR format">
            <a:extLst>
              <a:ext uri="{FF2B5EF4-FFF2-40B4-BE49-F238E27FC236}">
                <a16:creationId xmlns:a16="http://schemas.microsoft.com/office/drawing/2014/main" id="{A19CC6C0-EF24-24EE-B353-AE8E7BAA73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24024" y="3210097"/>
            <a:ext cx="1641085" cy="12316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quinor - Wikipedia">
            <a:extLst>
              <a:ext uri="{FF2B5EF4-FFF2-40B4-BE49-F238E27FC236}">
                <a16:creationId xmlns:a16="http://schemas.microsoft.com/office/drawing/2014/main" id="{2C565E5B-C906-54C2-2E43-92B3579CB89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88479" y="997026"/>
            <a:ext cx="1973290" cy="162147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B07D225D-7790-ABF5-F9B0-997B3A272BB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37987" y="3053779"/>
            <a:ext cx="2697325" cy="18977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8A2F3C66-0BD4-AD3E-8777-50EC365BCF8C}"/>
              </a:ext>
            </a:extLst>
          </p:cNvPr>
          <p:cNvPicPr>
            <a:picLocks noChangeAspect="1"/>
          </p:cNvPicPr>
          <p:nvPr/>
        </p:nvPicPr>
        <p:blipFill>
          <a:blip r:embed="rId4"/>
          <a:stretch>
            <a:fillRect/>
          </a:stretch>
        </p:blipFill>
        <p:spPr>
          <a:xfrm>
            <a:off x="-185630" y="4538"/>
            <a:ext cx="9520846" cy="5137437"/>
          </a:xfrm>
          <a:prstGeom prst="rect">
            <a:avLst/>
          </a:prstGeom>
        </p:spPr>
      </p:pic>
    </p:spTree>
    <p:extLst>
      <p:ext uri="{BB962C8B-B14F-4D97-AF65-F5344CB8AC3E}">
        <p14:creationId xmlns:p14="http://schemas.microsoft.com/office/powerpoint/2010/main" val="4784892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E2A8A251-AE5D-90A2-8EAF-0A5A2B1DA279}"/>
              </a:ext>
            </a:extLst>
          </p:cNvPr>
          <p:cNvPicPr>
            <a:picLocks noChangeAspect="1"/>
          </p:cNvPicPr>
          <p:nvPr/>
        </p:nvPicPr>
        <p:blipFill>
          <a:blip r:embed="rId4"/>
          <a:stretch>
            <a:fillRect/>
          </a:stretch>
        </p:blipFill>
        <p:spPr>
          <a:xfrm>
            <a:off x="-1" y="-11637"/>
            <a:ext cx="9219627" cy="5153612"/>
          </a:xfrm>
          <a:prstGeom prst="rect">
            <a:avLst/>
          </a:prstGeom>
        </p:spPr>
      </p:pic>
    </p:spTree>
    <p:extLst>
      <p:ext uri="{BB962C8B-B14F-4D97-AF65-F5344CB8AC3E}">
        <p14:creationId xmlns:p14="http://schemas.microsoft.com/office/powerpoint/2010/main" val="1934785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1BBD9724-8736-B854-944F-432028290EE7}"/>
              </a:ext>
            </a:extLst>
          </p:cNvPr>
          <p:cNvPicPr>
            <a:picLocks noChangeAspect="1"/>
          </p:cNvPicPr>
          <p:nvPr/>
        </p:nvPicPr>
        <p:blipFill>
          <a:blip r:embed="rId4"/>
          <a:stretch>
            <a:fillRect/>
          </a:stretch>
        </p:blipFill>
        <p:spPr>
          <a:xfrm>
            <a:off x="0" y="-1525"/>
            <a:ext cx="9463016" cy="5143500"/>
          </a:xfrm>
          <a:prstGeom prst="rect">
            <a:avLst/>
          </a:prstGeom>
        </p:spPr>
      </p:pic>
    </p:spTree>
    <p:extLst>
      <p:ext uri="{BB962C8B-B14F-4D97-AF65-F5344CB8AC3E}">
        <p14:creationId xmlns:p14="http://schemas.microsoft.com/office/powerpoint/2010/main" val="37376854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E2B7B0D0-3972-4F35-B92D-2FBDAE77C3E3}"/>
              </a:ext>
            </a:extLst>
          </p:cNvPr>
          <p:cNvPicPr>
            <a:picLocks noChangeAspect="1"/>
          </p:cNvPicPr>
          <p:nvPr/>
        </p:nvPicPr>
        <p:blipFill>
          <a:blip r:embed="rId4"/>
          <a:stretch>
            <a:fillRect/>
          </a:stretch>
        </p:blipFill>
        <p:spPr>
          <a:xfrm>
            <a:off x="0" y="9769"/>
            <a:ext cx="9266130" cy="5133731"/>
          </a:xfrm>
          <a:prstGeom prst="rect">
            <a:avLst/>
          </a:prstGeom>
        </p:spPr>
      </p:pic>
    </p:spTree>
    <p:extLst>
      <p:ext uri="{BB962C8B-B14F-4D97-AF65-F5344CB8AC3E}">
        <p14:creationId xmlns:p14="http://schemas.microsoft.com/office/powerpoint/2010/main" val="20660362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03B4F508-A35E-85E9-42DB-B43984480291}"/>
              </a:ext>
            </a:extLst>
          </p:cNvPr>
          <p:cNvPicPr>
            <a:picLocks noChangeAspect="1"/>
          </p:cNvPicPr>
          <p:nvPr/>
        </p:nvPicPr>
        <p:blipFill>
          <a:blip r:embed="rId4"/>
          <a:stretch>
            <a:fillRect/>
          </a:stretch>
        </p:blipFill>
        <p:spPr>
          <a:xfrm>
            <a:off x="0" y="-7484"/>
            <a:ext cx="9545466" cy="5149459"/>
          </a:xfrm>
          <a:prstGeom prst="rect">
            <a:avLst/>
          </a:prstGeom>
        </p:spPr>
      </p:pic>
    </p:spTree>
    <p:extLst>
      <p:ext uri="{BB962C8B-B14F-4D97-AF65-F5344CB8AC3E}">
        <p14:creationId xmlns:p14="http://schemas.microsoft.com/office/powerpoint/2010/main" val="16773098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FF7587F6-C111-7B2F-EED2-0BE43A759D22}"/>
              </a:ext>
            </a:extLst>
          </p:cNvPr>
          <p:cNvPicPr>
            <a:picLocks noChangeAspect="1"/>
          </p:cNvPicPr>
          <p:nvPr/>
        </p:nvPicPr>
        <p:blipFill>
          <a:blip r:embed="rId4"/>
          <a:stretch>
            <a:fillRect/>
          </a:stretch>
        </p:blipFill>
        <p:spPr>
          <a:xfrm>
            <a:off x="0" y="13287"/>
            <a:ext cx="9144000" cy="5116926"/>
          </a:xfrm>
          <a:prstGeom prst="rect">
            <a:avLst/>
          </a:prstGeom>
        </p:spPr>
      </p:pic>
    </p:spTree>
    <p:extLst>
      <p:ext uri="{BB962C8B-B14F-4D97-AF65-F5344CB8AC3E}">
        <p14:creationId xmlns:p14="http://schemas.microsoft.com/office/powerpoint/2010/main" val="14708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BE6D7C81-4B0F-D6BC-B001-99A2EC52A969}"/>
              </a:ext>
            </a:extLst>
          </p:cNvPr>
          <p:cNvPicPr>
            <a:picLocks noChangeAspect="1"/>
          </p:cNvPicPr>
          <p:nvPr/>
        </p:nvPicPr>
        <p:blipFill>
          <a:blip r:embed="rId4"/>
          <a:stretch>
            <a:fillRect/>
          </a:stretch>
        </p:blipFill>
        <p:spPr>
          <a:xfrm>
            <a:off x="-106138" y="0"/>
            <a:ext cx="9356272" cy="5143500"/>
          </a:xfrm>
          <a:prstGeom prst="rect">
            <a:avLst/>
          </a:prstGeom>
        </p:spPr>
      </p:pic>
    </p:spTree>
    <p:extLst>
      <p:ext uri="{BB962C8B-B14F-4D97-AF65-F5344CB8AC3E}">
        <p14:creationId xmlns:p14="http://schemas.microsoft.com/office/powerpoint/2010/main" val="7013840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4" name="Text Placeholder 3">
            <a:extLst>
              <a:ext uri="{FF2B5EF4-FFF2-40B4-BE49-F238E27FC236}">
                <a16:creationId xmlns:a16="http://schemas.microsoft.com/office/drawing/2014/main" id="{710AC7EB-2465-6363-BA3D-69534BE50E9A}"/>
              </a:ext>
            </a:extLst>
          </p:cNvPr>
          <p:cNvSpPr>
            <a:spLocks noGrp="1"/>
          </p:cNvSpPr>
          <p:nvPr>
            <p:ph type="body" idx="1"/>
          </p:nvPr>
        </p:nvSpPr>
        <p:spPr/>
        <p:txBody>
          <a:bodyPr/>
          <a:lstStyle/>
          <a:p>
            <a:endParaRPr lang="nb-NO"/>
          </a:p>
        </p:txBody>
      </p:sp>
      <p:pic>
        <p:nvPicPr>
          <p:cNvPr id="8" name="Picture 7">
            <a:extLst>
              <a:ext uri="{FF2B5EF4-FFF2-40B4-BE49-F238E27FC236}">
                <a16:creationId xmlns:a16="http://schemas.microsoft.com/office/drawing/2014/main" id="{3C1E0D37-C3AB-0B12-4D62-1665447F722D}"/>
              </a:ext>
            </a:extLst>
          </p:cNvPr>
          <p:cNvPicPr>
            <a:picLocks noChangeAspect="1"/>
          </p:cNvPicPr>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40719305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4" name="Text Placeholder 3">
            <a:extLst>
              <a:ext uri="{FF2B5EF4-FFF2-40B4-BE49-F238E27FC236}">
                <a16:creationId xmlns:a16="http://schemas.microsoft.com/office/drawing/2014/main" id="{710AC7EB-2465-6363-BA3D-69534BE50E9A}"/>
              </a:ext>
            </a:extLst>
          </p:cNvPr>
          <p:cNvSpPr>
            <a:spLocks noGrp="1"/>
          </p:cNvSpPr>
          <p:nvPr>
            <p:ph type="body" idx="1"/>
          </p:nvPr>
        </p:nvSpPr>
        <p:spPr/>
        <p:txBody>
          <a:bodyPr/>
          <a:lstStyle/>
          <a:p>
            <a:endParaRPr lang="nb-NO"/>
          </a:p>
        </p:txBody>
      </p:sp>
      <p:pic>
        <p:nvPicPr>
          <p:cNvPr id="6" name="Picture 5">
            <a:extLst>
              <a:ext uri="{FF2B5EF4-FFF2-40B4-BE49-F238E27FC236}">
                <a16:creationId xmlns:a16="http://schemas.microsoft.com/office/drawing/2014/main" id="{A91DF625-B6EB-3F82-D3FC-9A07C5EA2F32}"/>
              </a:ext>
            </a:extLst>
          </p:cNvPr>
          <p:cNvPicPr>
            <a:picLocks noChangeAspect="1"/>
          </p:cNvPicPr>
          <p:nvPr/>
        </p:nvPicPr>
        <p:blipFill>
          <a:blip r:embed="rId4"/>
          <a:stretch>
            <a:fillRect/>
          </a:stretch>
        </p:blipFill>
        <p:spPr>
          <a:xfrm>
            <a:off x="0" y="8083"/>
            <a:ext cx="9144000" cy="5127334"/>
          </a:xfrm>
          <a:prstGeom prst="rect">
            <a:avLst/>
          </a:prstGeom>
        </p:spPr>
      </p:pic>
    </p:spTree>
    <p:extLst>
      <p:ext uri="{BB962C8B-B14F-4D97-AF65-F5344CB8AC3E}">
        <p14:creationId xmlns:p14="http://schemas.microsoft.com/office/powerpoint/2010/main" val="6302079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4" name="Text Placeholder 3">
            <a:extLst>
              <a:ext uri="{FF2B5EF4-FFF2-40B4-BE49-F238E27FC236}">
                <a16:creationId xmlns:a16="http://schemas.microsoft.com/office/drawing/2014/main" id="{710AC7EB-2465-6363-BA3D-69534BE50E9A}"/>
              </a:ext>
            </a:extLst>
          </p:cNvPr>
          <p:cNvSpPr>
            <a:spLocks noGrp="1"/>
          </p:cNvSpPr>
          <p:nvPr>
            <p:ph type="body" idx="1"/>
          </p:nvPr>
        </p:nvSpPr>
        <p:spPr/>
        <p:txBody>
          <a:bodyPr/>
          <a:lstStyle/>
          <a:p>
            <a:endParaRPr lang="nb-NO"/>
          </a:p>
        </p:txBody>
      </p:sp>
      <p:pic>
        <p:nvPicPr>
          <p:cNvPr id="6" name="Picture 5">
            <a:extLst>
              <a:ext uri="{FF2B5EF4-FFF2-40B4-BE49-F238E27FC236}">
                <a16:creationId xmlns:a16="http://schemas.microsoft.com/office/drawing/2014/main" id="{1EE06033-5818-1A69-00B0-6338AED332B1}"/>
              </a:ext>
            </a:extLst>
          </p:cNvPr>
          <p:cNvPicPr>
            <a:picLocks noChangeAspect="1"/>
          </p:cNvPicPr>
          <p:nvPr/>
        </p:nvPicPr>
        <p:blipFill>
          <a:blip r:embed="rId4"/>
          <a:stretch>
            <a:fillRect/>
          </a:stretch>
        </p:blipFill>
        <p:spPr>
          <a:xfrm>
            <a:off x="0" y="6690"/>
            <a:ext cx="9144000" cy="5130120"/>
          </a:xfrm>
          <a:prstGeom prst="rect">
            <a:avLst/>
          </a:prstGeom>
        </p:spPr>
      </p:pic>
    </p:spTree>
    <p:extLst>
      <p:ext uri="{BB962C8B-B14F-4D97-AF65-F5344CB8AC3E}">
        <p14:creationId xmlns:p14="http://schemas.microsoft.com/office/powerpoint/2010/main" val="4233886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2" name="Google Shape;67;p15">
            <a:extLst>
              <a:ext uri="{FF2B5EF4-FFF2-40B4-BE49-F238E27FC236}">
                <a16:creationId xmlns:a16="http://schemas.microsoft.com/office/drawing/2014/main" id="{2A159793-6948-6FDF-A7F1-4E9599B94019}"/>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111" name="Google Shape;111;p26"/>
          <p:cNvSpPr txBox="1">
            <a:spLocks noGrp="1"/>
          </p:cNvSpPr>
          <p:nvPr>
            <p:ph type="title"/>
          </p:nvPr>
        </p:nvSpPr>
        <p:spPr>
          <a:xfrm>
            <a:off x="1492079" y="223838"/>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dirty="0"/>
              <a:t>Photography and recording</a:t>
            </a:r>
            <a:endParaRPr dirty="0"/>
          </a:p>
        </p:txBody>
      </p:sp>
      <p:sp>
        <p:nvSpPr>
          <p:cNvPr id="112" name="Google Shape;112;p26"/>
          <p:cNvSpPr txBox="1">
            <a:spLocks noGrp="1"/>
          </p:cNvSpPr>
          <p:nvPr>
            <p:ph type="body" idx="1"/>
          </p:nvPr>
        </p:nvSpPr>
        <p:spPr>
          <a:xfrm>
            <a:off x="1492079" y="1443038"/>
            <a:ext cx="7247238" cy="3476624"/>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de" dirty="0"/>
              <a:t>Disclaimer – if you do not want your photo taken in person in Vienna, please email the facilitators asap.</a:t>
            </a:r>
            <a:endParaRPr dirty="0"/>
          </a:p>
          <a:p>
            <a:pPr marL="0" lvl="0" indent="0" algn="l" rtl="0">
              <a:lnSpc>
                <a:spcPct val="90000"/>
              </a:lnSpc>
              <a:spcBef>
                <a:spcPts val="800"/>
              </a:spcBef>
              <a:spcAft>
                <a:spcPts val="0"/>
              </a:spcAft>
              <a:buClr>
                <a:schemeClr val="dk1"/>
              </a:buClr>
              <a:buSzPts val="2100"/>
              <a:buNone/>
            </a:pPr>
            <a:endParaRPr dirty="0"/>
          </a:p>
          <a:p>
            <a:pPr marL="0" lvl="0" indent="0" algn="l" rtl="0">
              <a:lnSpc>
                <a:spcPct val="90000"/>
              </a:lnSpc>
              <a:spcBef>
                <a:spcPts val="800"/>
              </a:spcBef>
              <a:spcAft>
                <a:spcPts val="0"/>
              </a:spcAft>
              <a:buClr>
                <a:schemeClr val="dk1"/>
              </a:buClr>
              <a:buSzPts val="2100"/>
              <a:buNone/>
            </a:pPr>
            <a:r>
              <a:rPr lang="de" dirty="0"/>
              <a:t>This session will be recorded – if you have not received a consent form please email the facilitators asap.</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4" name="Text Placeholder 3">
            <a:extLst>
              <a:ext uri="{FF2B5EF4-FFF2-40B4-BE49-F238E27FC236}">
                <a16:creationId xmlns:a16="http://schemas.microsoft.com/office/drawing/2014/main" id="{710AC7EB-2465-6363-BA3D-69534BE50E9A}"/>
              </a:ext>
            </a:extLst>
          </p:cNvPr>
          <p:cNvSpPr>
            <a:spLocks noGrp="1"/>
          </p:cNvSpPr>
          <p:nvPr>
            <p:ph type="body" idx="1"/>
          </p:nvPr>
        </p:nvSpPr>
        <p:spPr/>
        <p:txBody>
          <a:bodyPr/>
          <a:lstStyle/>
          <a:p>
            <a:endParaRPr lang="nb-NO"/>
          </a:p>
        </p:txBody>
      </p:sp>
      <p:pic>
        <p:nvPicPr>
          <p:cNvPr id="6" name="Picture 5">
            <a:extLst>
              <a:ext uri="{FF2B5EF4-FFF2-40B4-BE49-F238E27FC236}">
                <a16:creationId xmlns:a16="http://schemas.microsoft.com/office/drawing/2014/main" id="{A595BB1C-9227-3CDE-E2DF-FA09FD58C5D0}"/>
              </a:ext>
            </a:extLst>
          </p:cNvPr>
          <p:cNvPicPr>
            <a:picLocks noChangeAspect="1"/>
          </p:cNvPicPr>
          <p:nvPr/>
        </p:nvPicPr>
        <p:blipFill>
          <a:blip r:embed="rId4"/>
          <a:stretch>
            <a:fillRect/>
          </a:stretch>
        </p:blipFill>
        <p:spPr>
          <a:xfrm>
            <a:off x="0" y="10512"/>
            <a:ext cx="9144000" cy="5122475"/>
          </a:xfrm>
          <a:prstGeom prst="rect">
            <a:avLst/>
          </a:prstGeom>
        </p:spPr>
      </p:pic>
    </p:spTree>
    <p:extLst>
      <p:ext uri="{BB962C8B-B14F-4D97-AF65-F5344CB8AC3E}">
        <p14:creationId xmlns:p14="http://schemas.microsoft.com/office/powerpoint/2010/main" val="3262070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latin typeface="Century Gothic"/>
                <a:ea typeface="Century Gothic"/>
                <a:cs typeface="Century Gothic"/>
                <a:sym typeface="Century Gothic"/>
              </a:rPr>
              <a:t>(Title)</a:t>
            </a:r>
            <a:endParaRPr/>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DD921084-8916-9AB4-D6F0-452FE4B3CD1A}"/>
              </a:ext>
            </a:extLst>
          </p:cNvPr>
          <p:cNvPicPr>
            <a:picLocks noChangeAspect="1"/>
          </p:cNvPicPr>
          <p:nvPr/>
        </p:nvPicPr>
        <p:blipFill>
          <a:blip r:embed="rId4"/>
          <a:stretch>
            <a:fillRect/>
          </a:stretch>
        </p:blipFill>
        <p:spPr>
          <a:xfrm>
            <a:off x="-665388" y="0"/>
            <a:ext cx="10474778" cy="5143500"/>
          </a:xfrm>
          <a:prstGeom prst="rect">
            <a:avLst/>
          </a:prstGeom>
        </p:spPr>
      </p:pic>
    </p:spTree>
    <p:extLst>
      <p:ext uri="{BB962C8B-B14F-4D97-AF65-F5344CB8AC3E}">
        <p14:creationId xmlns:p14="http://schemas.microsoft.com/office/powerpoint/2010/main" val="15522018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Example Chat-Bot Architecture</a:t>
            </a:r>
            <a:endParaRPr dirty="0"/>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3" name="Picture 2">
            <a:extLst>
              <a:ext uri="{FF2B5EF4-FFF2-40B4-BE49-F238E27FC236}">
                <a16:creationId xmlns:a16="http://schemas.microsoft.com/office/drawing/2014/main" id="{D143C4F4-A7BE-2F1C-07F8-54C1952BBB06}"/>
              </a:ext>
            </a:extLst>
          </p:cNvPr>
          <p:cNvPicPr>
            <a:picLocks noChangeAspect="1"/>
          </p:cNvPicPr>
          <p:nvPr/>
        </p:nvPicPr>
        <p:blipFill>
          <a:blip r:embed="rId4"/>
          <a:stretch>
            <a:fillRect/>
          </a:stretch>
        </p:blipFill>
        <p:spPr>
          <a:xfrm>
            <a:off x="1168781" y="700750"/>
            <a:ext cx="7851465" cy="4403363"/>
          </a:xfrm>
          <a:prstGeom prst="rect">
            <a:avLst/>
          </a:prstGeom>
        </p:spPr>
      </p:pic>
    </p:spTree>
    <p:extLst>
      <p:ext uri="{BB962C8B-B14F-4D97-AF65-F5344CB8AC3E}">
        <p14:creationId xmlns:p14="http://schemas.microsoft.com/office/powerpoint/2010/main" val="11651310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Responsible AI Framework(s)</a:t>
            </a:r>
            <a:endParaRPr dirty="0"/>
          </a:p>
        </p:txBody>
      </p:sp>
      <p:sp>
        <p:nvSpPr>
          <p:cNvPr id="69" name="Google Shape;69;p15"/>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latin typeface="Century Gothic"/>
                <a:ea typeface="Century Gothic"/>
                <a:cs typeface="Century Gothic"/>
                <a:sym typeface="Century Gothic"/>
              </a:rPr>
              <a:t>(Body)</a:t>
            </a:r>
            <a:endParaRPr/>
          </a:p>
        </p:txBody>
      </p:sp>
      <p:pic>
        <p:nvPicPr>
          <p:cNvPr id="2" name="Picture 2" descr="What is Responsible AI - Azure Machine Learning | Microsoft Learn">
            <a:extLst>
              <a:ext uri="{FF2B5EF4-FFF2-40B4-BE49-F238E27FC236}">
                <a16:creationId xmlns:a16="http://schemas.microsoft.com/office/drawing/2014/main" id="{CAB83767-6879-1A47-9B21-858B6A7944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92366" y="700750"/>
            <a:ext cx="7654016" cy="4304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03927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75" name="Google Shape;75;p16"/>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Century Gothic"/>
                <a:ea typeface="Century Gothic"/>
                <a:cs typeface="Century Gothic"/>
                <a:sym typeface="Century Gothic"/>
              </a:rPr>
              <a:t>API Restrictions</a:t>
            </a:r>
            <a:endParaRPr b="1" dirty="0">
              <a:latin typeface="Century Gothic"/>
              <a:ea typeface="Century Gothic"/>
              <a:cs typeface="Century Gothic"/>
              <a:sym typeface="Century Gothic"/>
            </a:endParaRPr>
          </a:p>
        </p:txBody>
      </p:sp>
      <p:sp>
        <p:nvSpPr>
          <p:cNvPr id="76" name="Google Shape;76;p16"/>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latin typeface="Century Gothic"/>
                <a:ea typeface="Century Gothic"/>
                <a:cs typeface="Century Gothic"/>
                <a:sym typeface="Century Gothic"/>
              </a:rPr>
              <a:t>(Body)</a:t>
            </a:r>
            <a:endParaRPr>
              <a:latin typeface="Century Gothic"/>
              <a:ea typeface="Century Gothic"/>
              <a:cs typeface="Century Gothic"/>
              <a:sym typeface="Century Gothic"/>
            </a:endParaRPr>
          </a:p>
        </p:txBody>
      </p:sp>
      <p:pic>
        <p:nvPicPr>
          <p:cNvPr id="3" name="Picture 2">
            <a:extLst>
              <a:ext uri="{FF2B5EF4-FFF2-40B4-BE49-F238E27FC236}">
                <a16:creationId xmlns:a16="http://schemas.microsoft.com/office/drawing/2014/main" id="{279BD6B9-7E3E-0AD8-48F6-8693048A680F}"/>
              </a:ext>
            </a:extLst>
          </p:cNvPr>
          <p:cNvPicPr>
            <a:picLocks noChangeAspect="1"/>
          </p:cNvPicPr>
          <p:nvPr/>
        </p:nvPicPr>
        <p:blipFill>
          <a:blip r:embed="rId4"/>
          <a:stretch>
            <a:fillRect/>
          </a:stretch>
        </p:blipFill>
        <p:spPr>
          <a:xfrm>
            <a:off x="351350" y="1312827"/>
            <a:ext cx="5114424" cy="3150439"/>
          </a:xfrm>
          <a:prstGeom prst="rect">
            <a:avLst/>
          </a:prstGeom>
        </p:spPr>
      </p:pic>
      <p:sp>
        <p:nvSpPr>
          <p:cNvPr id="5" name="TextBox 4">
            <a:extLst>
              <a:ext uri="{FF2B5EF4-FFF2-40B4-BE49-F238E27FC236}">
                <a16:creationId xmlns:a16="http://schemas.microsoft.com/office/drawing/2014/main" id="{BC95DB5D-BD26-D6DE-AC05-F3EA33CE0BA8}"/>
              </a:ext>
            </a:extLst>
          </p:cNvPr>
          <p:cNvSpPr txBox="1"/>
          <p:nvPr/>
        </p:nvSpPr>
        <p:spPr>
          <a:xfrm>
            <a:off x="5551182" y="2477503"/>
            <a:ext cx="3506052" cy="954107"/>
          </a:xfrm>
          <a:prstGeom prst="rect">
            <a:avLst/>
          </a:prstGeom>
          <a:noFill/>
        </p:spPr>
        <p:txBody>
          <a:bodyPr wrap="square">
            <a:spAutoFit/>
          </a:bodyPr>
          <a:lstStyle/>
          <a:p>
            <a:r>
              <a:rPr lang="en-US" i="1"/>
              <a:t>The response was filtered due to the prompt triggering Azure OpenAI’s content management policy. Please modify your prompt and retry. </a:t>
            </a:r>
          </a:p>
        </p:txBody>
      </p:sp>
    </p:spTree>
    <p:extLst>
      <p:ext uri="{BB962C8B-B14F-4D97-AF65-F5344CB8AC3E}">
        <p14:creationId xmlns:p14="http://schemas.microsoft.com/office/powerpoint/2010/main" val="4077860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Hackathon Starter Pack</a:t>
            </a:r>
            <a:endParaRPr dirty="0"/>
          </a:p>
        </p:txBody>
      </p:sp>
      <p:sp>
        <p:nvSpPr>
          <p:cNvPr id="69" name="Google Shape;69;p15"/>
          <p:cNvSpPr txBox="1">
            <a:spLocks noGrp="1"/>
          </p:cNvSpPr>
          <p:nvPr>
            <p:ph type="body" idx="1"/>
          </p:nvPr>
        </p:nvSpPr>
        <p:spPr>
          <a:xfrm>
            <a:off x="1311140" y="700750"/>
            <a:ext cx="72909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Clr>
                <a:schemeClr val="dk1"/>
              </a:buClr>
              <a:buSzPts val="1100"/>
              <a:buFont typeface="Arial"/>
              <a:buNone/>
            </a:pPr>
            <a:r>
              <a:rPr lang="en" dirty="0">
                <a:latin typeface="Century Gothic"/>
                <a:ea typeface="Century Gothic"/>
                <a:cs typeface="Century Gothic"/>
                <a:sym typeface="Century Gothic"/>
                <a:hlinkClick r:id="rId4"/>
              </a:rPr>
              <a:t>EAGE – Annual – Hackathon – Starter Pack</a:t>
            </a:r>
            <a:endParaRPr dirty="0"/>
          </a:p>
        </p:txBody>
      </p:sp>
      <p:pic>
        <p:nvPicPr>
          <p:cNvPr id="4" name="Picture 3">
            <a:extLst>
              <a:ext uri="{FF2B5EF4-FFF2-40B4-BE49-F238E27FC236}">
                <a16:creationId xmlns:a16="http://schemas.microsoft.com/office/drawing/2014/main" id="{18729A42-6436-3143-5597-F41CAD10F802}"/>
              </a:ext>
            </a:extLst>
          </p:cNvPr>
          <p:cNvPicPr>
            <a:picLocks noChangeAspect="1"/>
          </p:cNvPicPr>
          <p:nvPr/>
        </p:nvPicPr>
        <p:blipFill>
          <a:blip r:embed="rId5"/>
          <a:stretch>
            <a:fillRect/>
          </a:stretch>
        </p:blipFill>
        <p:spPr>
          <a:xfrm>
            <a:off x="2168855" y="1237534"/>
            <a:ext cx="5575471" cy="3782212"/>
          </a:xfrm>
          <a:prstGeom prst="rect">
            <a:avLst/>
          </a:prstGeom>
        </p:spPr>
      </p:pic>
    </p:spTree>
    <p:extLst>
      <p:ext uri="{BB962C8B-B14F-4D97-AF65-F5344CB8AC3E}">
        <p14:creationId xmlns:p14="http://schemas.microsoft.com/office/powerpoint/2010/main" val="41652204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Starter Pack</a:t>
            </a:r>
            <a:endParaRPr dirty="0"/>
          </a:p>
        </p:txBody>
      </p:sp>
      <p:sp>
        <p:nvSpPr>
          <p:cNvPr id="69" name="Google Shape;69;p15"/>
          <p:cNvSpPr txBox="1">
            <a:spLocks noGrp="1"/>
          </p:cNvSpPr>
          <p:nvPr>
            <p:ph type="body" idx="1"/>
          </p:nvPr>
        </p:nvSpPr>
        <p:spPr>
          <a:xfrm>
            <a:off x="1501750" y="862787"/>
            <a:ext cx="7290900" cy="3416400"/>
          </a:xfrm>
          <a:prstGeom prst="rect">
            <a:avLst/>
          </a:prstGeom>
        </p:spPr>
        <p:txBody>
          <a:bodyPr spcFirstLastPara="1" wrap="square" lIns="91425" tIns="91425" rIns="91425" bIns="91425" anchor="t" anchorCtr="0">
            <a:normAutofit/>
          </a:bodyPr>
          <a:lstStyle/>
          <a:p>
            <a:pPr marL="285750" lvl="0" indent="-285750" algn="l" rtl="0">
              <a:spcBef>
                <a:spcPts val="0"/>
              </a:spcBef>
              <a:spcAft>
                <a:spcPts val="1200"/>
              </a:spcAft>
              <a:buClr>
                <a:schemeClr val="dk1"/>
              </a:buClr>
              <a:buSzPts val="1100"/>
              <a:buFontTx/>
              <a:buChar char="-"/>
            </a:pPr>
            <a:r>
              <a:rPr lang="en" dirty="0">
                <a:latin typeface="Century Gothic"/>
                <a:ea typeface="Century Gothic"/>
                <a:cs typeface="Century Gothic"/>
                <a:sym typeface="Century Gothic"/>
              </a:rPr>
              <a:t>879 Papers of the EAGE Annual – Thanks EAGE!</a:t>
            </a:r>
          </a:p>
          <a:p>
            <a:pPr marL="285750" lvl="0" indent="-285750" algn="l" rtl="0">
              <a:spcBef>
                <a:spcPts val="0"/>
              </a:spcBef>
              <a:spcAft>
                <a:spcPts val="1200"/>
              </a:spcAft>
              <a:buClr>
                <a:schemeClr val="dk1"/>
              </a:buClr>
              <a:buSzPts val="1100"/>
              <a:buFontTx/>
              <a:buChar char="-"/>
            </a:pPr>
            <a:r>
              <a:rPr lang="en" dirty="0">
                <a:latin typeface="Century Gothic"/>
                <a:ea typeface="Century Gothic"/>
                <a:cs typeface="Century Gothic"/>
                <a:sym typeface="Century Gothic"/>
              </a:rPr>
              <a:t>Vector Database of (nearly) all Paper Summaries</a:t>
            </a:r>
          </a:p>
          <a:p>
            <a:pPr marL="285750" lvl="0" indent="-285750" algn="l" rtl="0">
              <a:spcBef>
                <a:spcPts val="0"/>
              </a:spcBef>
              <a:spcAft>
                <a:spcPts val="1200"/>
              </a:spcAft>
              <a:buClr>
                <a:schemeClr val="dk1"/>
              </a:buClr>
              <a:buSzPts val="1100"/>
              <a:buFontTx/>
              <a:buChar char="-"/>
            </a:pPr>
            <a:r>
              <a:rPr lang="en" dirty="0">
                <a:latin typeface="Century Gothic"/>
                <a:sym typeface="Century Gothic"/>
              </a:rPr>
              <a:t>Vector Database of Chunks of Papers</a:t>
            </a:r>
          </a:p>
          <a:p>
            <a:pPr marL="285750" lvl="0" indent="-285750" algn="l" rtl="0">
              <a:spcBef>
                <a:spcPts val="0"/>
              </a:spcBef>
              <a:spcAft>
                <a:spcPts val="1200"/>
              </a:spcAft>
              <a:buClr>
                <a:schemeClr val="dk1"/>
              </a:buClr>
              <a:buSzPts val="1100"/>
              <a:buFontTx/>
              <a:buChar char="-"/>
            </a:pPr>
            <a:r>
              <a:rPr lang="en-US" dirty="0"/>
              <a:t>Script for creating a slack chatbot </a:t>
            </a:r>
            <a:r>
              <a:rPr lang="en-US" dirty="0">
                <a:hlinkClick r:id="rId4"/>
              </a:rPr>
              <a:t>(Modal Labs)</a:t>
            </a:r>
            <a:endParaRPr lang="en-US" dirty="0"/>
          </a:p>
          <a:p>
            <a:pPr marL="285750" indent="-285750">
              <a:spcAft>
                <a:spcPts val="1200"/>
              </a:spcAft>
              <a:buClr>
                <a:schemeClr val="dk1"/>
              </a:buClr>
              <a:buSzPts val="1100"/>
              <a:buFontTx/>
              <a:buChar char="-"/>
            </a:pPr>
            <a:r>
              <a:rPr lang="en" dirty="0">
                <a:latin typeface="Century Gothic"/>
                <a:sym typeface="Century Gothic"/>
              </a:rPr>
              <a:t>No linked meta-data (missing titles, authors, etc)</a:t>
            </a:r>
          </a:p>
          <a:p>
            <a:pPr marL="0" lvl="0" indent="0" algn="l" rtl="0">
              <a:spcBef>
                <a:spcPts val="0"/>
              </a:spcBef>
              <a:spcAft>
                <a:spcPts val="1200"/>
              </a:spcAft>
              <a:buClr>
                <a:schemeClr val="dk1"/>
              </a:buClr>
              <a:buSzPts val="1100"/>
              <a:buNone/>
            </a:pPr>
            <a:endParaRPr dirty="0"/>
          </a:p>
        </p:txBody>
      </p:sp>
    </p:spTree>
    <p:extLst>
      <p:ext uri="{BB962C8B-B14F-4D97-AF65-F5344CB8AC3E}">
        <p14:creationId xmlns:p14="http://schemas.microsoft.com/office/powerpoint/2010/main" val="24741278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6" name="Google Shape;69;p15">
            <a:extLst>
              <a:ext uri="{FF2B5EF4-FFF2-40B4-BE49-F238E27FC236}">
                <a16:creationId xmlns:a16="http://schemas.microsoft.com/office/drawing/2014/main" id="{8B360592-4528-3DED-0DB7-967D288F110F}"/>
              </a:ext>
            </a:extLst>
          </p:cNvPr>
          <p:cNvSpPr txBox="1">
            <a:spLocks noGrp="1"/>
          </p:cNvSpPr>
          <p:nvPr>
            <p:ph type="body" idx="1"/>
          </p:nvPr>
        </p:nvSpPr>
        <p:spPr>
          <a:xfrm>
            <a:off x="1407165" y="887828"/>
            <a:ext cx="7290900" cy="3993555"/>
          </a:xfrm>
          <a:prstGeom prst="rect">
            <a:avLst/>
          </a:prstGeom>
        </p:spPr>
        <p:txBody>
          <a:bodyPr spcFirstLastPara="1" wrap="square" lIns="91425" tIns="91425" rIns="91425" bIns="91425" anchor="t" anchorCtr="0">
            <a:normAutofit fontScale="77500" lnSpcReduction="20000"/>
          </a:bodyPr>
          <a:lstStyle/>
          <a:p>
            <a:pPr marL="285750" lvl="0" indent="-285750" algn="l" rtl="0">
              <a:spcBef>
                <a:spcPts val="0"/>
              </a:spcBef>
              <a:spcAft>
                <a:spcPts val="1200"/>
              </a:spcAft>
              <a:buClr>
                <a:schemeClr val="dk1"/>
              </a:buClr>
              <a:buSzPts val="1100"/>
              <a:buFontTx/>
              <a:buChar char="-"/>
            </a:pPr>
            <a:r>
              <a:rPr lang="en" dirty="0">
                <a:latin typeface="Century Gothic"/>
                <a:ea typeface="Century Gothic"/>
                <a:cs typeface="Century Gothic"/>
                <a:sym typeface="Century Gothic"/>
                <a:hlinkClick r:id="rId4"/>
              </a:rPr>
              <a:t>OpenAI APIs – Text Models, ChatGPT &amp; Embeddings</a:t>
            </a:r>
            <a:endParaRPr lang="en" dirty="0">
              <a:latin typeface="Century Gothic"/>
              <a:ea typeface="Century Gothic"/>
              <a:cs typeface="Century Gothic"/>
              <a:sym typeface="Century Gothic"/>
            </a:endParaRPr>
          </a:p>
          <a:p>
            <a:pPr marL="285750" lvl="0" indent="-285750" algn="l" rtl="0">
              <a:spcBef>
                <a:spcPts val="0"/>
              </a:spcBef>
              <a:spcAft>
                <a:spcPts val="1200"/>
              </a:spcAft>
              <a:buClr>
                <a:schemeClr val="dk1"/>
              </a:buClr>
              <a:buSzPts val="1100"/>
              <a:buFontTx/>
              <a:buChar char="-"/>
            </a:pPr>
            <a:r>
              <a:rPr lang="en" dirty="0">
                <a:latin typeface="Century Gothic"/>
                <a:sym typeface="Century Gothic"/>
                <a:hlinkClick r:id="rId5"/>
              </a:rPr>
              <a:t>Huggingface Modelhub</a:t>
            </a:r>
            <a:endParaRPr lang="en" dirty="0">
              <a:latin typeface="Century Gothic"/>
              <a:sym typeface="Century Gothic"/>
            </a:endParaRPr>
          </a:p>
          <a:p>
            <a:pPr marL="285750" lvl="0" indent="-285750" algn="l" rtl="0">
              <a:spcBef>
                <a:spcPts val="0"/>
              </a:spcBef>
              <a:spcAft>
                <a:spcPts val="1200"/>
              </a:spcAft>
              <a:buClr>
                <a:schemeClr val="dk1"/>
              </a:buClr>
              <a:buSzPts val="1100"/>
              <a:buFontTx/>
              <a:buChar char="-"/>
            </a:pPr>
            <a:r>
              <a:rPr lang="en-US" dirty="0" err="1">
                <a:hlinkClick r:id="rId6"/>
              </a:rPr>
              <a:t>Langchain</a:t>
            </a:r>
            <a:r>
              <a:rPr lang="en-US" dirty="0">
                <a:hlinkClick r:id="rId6"/>
              </a:rPr>
              <a:t>: Agents, Chains, Tools, </a:t>
            </a:r>
            <a:r>
              <a:rPr lang="en-US" dirty="0" err="1">
                <a:hlinkClick r:id="rId6"/>
              </a:rPr>
              <a:t>etc</a:t>
            </a:r>
            <a:endParaRPr lang="en-US" dirty="0"/>
          </a:p>
          <a:p>
            <a:pPr marL="285750" indent="-285750">
              <a:spcAft>
                <a:spcPts val="1200"/>
              </a:spcAft>
              <a:buClr>
                <a:schemeClr val="dk1"/>
              </a:buClr>
              <a:buSzPts val="1100"/>
              <a:buFontTx/>
              <a:buChar char="-"/>
            </a:pPr>
            <a:r>
              <a:rPr lang="en" dirty="0">
                <a:latin typeface="Century Gothic"/>
                <a:sym typeface="Century Gothic"/>
                <a:hlinkClick r:id="rId7"/>
              </a:rPr>
              <a:t>LlamaIndex: </a:t>
            </a:r>
            <a:endParaRPr lang="en" dirty="0">
              <a:latin typeface="Century Gothic"/>
              <a:sym typeface="Century Gothic"/>
            </a:endParaRPr>
          </a:p>
          <a:p>
            <a:pPr marL="285750" indent="-285750">
              <a:spcAft>
                <a:spcPts val="1200"/>
              </a:spcAft>
              <a:buClr>
                <a:schemeClr val="dk1"/>
              </a:buClr>
              <a:buSzPts val="1100"/>
              <a:buFontTx/>
              <a:buChar char="-"/>
            </a:pPr>
            <a:r>
              <a:rPr lang="en" dirty="0">
                <a:hlinkClick r:id="rId8"/>
              </a:rPr>
              <a:t>OpenAI Code Examples</a:t>
            </a:r>
            <a:endParaRPr lang="en" dirty="0"/>
          </a:p>
          <a:p>
            <a:pPr marL="285750" indent="-285750">
              <a:spcAft>
                <a:spcPts val="1200"/>
              </a:spcAft>
              <a:buClr>
                <a:schemeClr val="dk1"/>
              </a:buClr>
              <a:buSzPts val="1100"/>
              <a:buFontTx/>
              <a:buChar char="-"/>
            </a:pPr>
            <a:r>
              <a:rPr lang="en" dirty="0">
                <a:latin typeface="Century Gothic"/>
                <a:sym typeface="Century Gothic"/>
                <a:hlinkClick r:id="rId9"/>
              </a:rPr>
              <a:t>EAGE Hackathon Starter Pack</a:t>
            </a:r>
            <a:endParaRPr lang="en" dirty="0">
              <a:latin typeface="Century Gothic"/>
              <a:sym typeface="Century Gothic"/>
            </a:endParaRPr>
          </a:p>
          <a:p>
            <a:pPr marL="285750" indent="-285750">
              <a:spcAft>
                <a:spcPts val="1200"/>
              </a:spcAft>
              <a:buClr>
                <a:schemeClr val="dk1"/>
              </a:buClr>
              <a:buSzPts val="1100"/>
              <a:buFontTx/>
              <a:buChar char="-"/>
            </a:pPr>
            <a:r>
              <a:rPr lang="en" dirty="0">
                <a:latin typeface="Century Gothic"/>
                <a:sym typeface="Century Gothic"/>
                <a:hlinkClick r:id="rId10"/>
              </a:rPr>
              <a:t>Google Drive with all papers </a:t>
            </a:r>
            <a:r>
              <a:rPr lang="en" dirty="0">
                <a:latin typeface="Century Gothic"/>
                <a:sym typeface="Century Gothic"/>
              </a:rPr>
              <a:t>/ </a:t>
            </a:r>
            <a:r>
              <a:rPr lang="en" dirty="0">
                <a:latin typeface="Century Gothic"/>
                <a:sym typeface="Century Gothic"/>
                <a:hlinkClick r:id="rId11"/>
              </a:rPr>
              <a:t>EAGE Repository w. all papers</a:t>
            </a:r>
            <a:endParaRPr lang="en" dirty="0">
              <a:latin typeface="Century Gothic"/>
              <a:sym typeface="Century Gothic"/>
            </a:endParaRPr>
          </a:p>
          <a:p>
            <a:pPr marL="285750" indent="-285750">
              <a:spcAft>
                <a:spcPts val="1200"/>
              </a:spcAft>
              <a:buClr>
                <a:schemeClr val="dk1"/>
              </a:buClr>
              <a:buSzPts val="1100"/>
              <a:buFontTx/>
              <a:buChar char="-"/>
            </a:pPr>
            <a:r>
              <a:rPr lang="en" dirty="0">
                <a:latin typeface="Century Gothic"/>
                <a:sym typeface="Century Gothic"/>
                <a:hlinkClick r:id="rId10"/>
              </a:rPr>
              <a:t>Google Drive pre-computed VectorDBs</a:t>
            </a:r>
            <a:endParaRPr lang="en" dirty="0">
              <a:latin typeface="Century Gothic"/>
              <a:sym typeface="Century Gothic"/>
            </a:endParaRPr>
          </a:p>
          <a:p>
            <a:pPr marL="285750" indent="-285750">
              <a:spcAft>
                <a:spcPts val="1200"/>
              </a:spcAft>
              <a:buClr>
                <a:schemeClr val="dk1"/>
              </a:buClr>
              <a:buSzPts val="1100"/>
              <a:buFontTx/>
              <a:buChar char="-"/>
            </a:pPr>
            <a:r>
              <a:rPr lang="en" dirty="0">
                <a:hlinkClick r:id="rId12"/>
              </a:rPr>
              <a:t>Slack Channel (build your own bot)</a:t>
            </a:r>
            <a:endParaRPr lang="en" dirty="0"/>
          </a:p>
          <a:p>
            <a:pPr marL="285750" indent="-285750">
              <a:spcAft>
                <a:spcPts val="1200"/>
              </a:spcAft>
              <a:buClr>
                <a:schemeClr val="dk1"/>
              </a:buClr>
              <a:buSzPts val="1100"/>
              <a:buFontTx/>
              <a:buChar char="-"/>
            </a:pPr>
            <a:r>
              <a:rPr lang="en" dirty="0">
                <a:latin typeface="Century Gothic"/>
                <a:sym typeface="Century Gothic"/>
                <a:hlinkClick r:id="rId13"/>
              </a:rPr>
              <a:t>Modal Labs (30$ for free, no credit card)</a:t>
            </a:r>
            <a:endParaRPr lang="en" dirty="0">
              <a:latin typeface="Century Gothic"/>
              <a:sym typeface="Century Gothic"/>
            </a:endParaRPr>
          </a:p>
          <a:p>
            <a:pPr marL="0" lvl="0" indent="0" algn="l" rtl="0">
              <a:spcBef>
                <a:spcPts val="0"/>
              </a:spcBef>
              <a:spcAft>
                <a:spcPts val="1200"/>
              </a:spcAft>
              <a:buClr>
                <a:schemeClr val="dk1"/>
              </a:buClr>
              <a:buSzPts val="1100"/>
              <a:buNone/>
            </a:pPr>
            <a:endParaRPr dirty="0"/>
          </a:p>
        </p:txBody>
      </p:sp>
    </p:spTree>
    <p:extLst>
      <p:ext uri="{BB962C8B-B14F-4D97-AF65-F5344CB8AC3E}">
        <p14:creationId xmlns:p14="http://schemas.microsoft.com/office/powerpoint/2010/main" val="5781523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5" name="Google Shape;68;p15">
            <a:extLst>
              <a:ext uri="{FF2B5EF4-FFF2-40B4-BE49-F238E27FC236}">
                <a16:creationId xmlns:a16="http://schemas.microsoft.com/office/drawing/2014/main" id="{3D0B3B7D-4B75-0BBE-5542-FEFE3BF11FDF}"/>
              </a:ext>
            </a:extLst>
          </p:cNvPr>
          <p:cNvSpPr txBox="1">
            <a:spLocks/>
          </p:cNvSpPr>
          <p:nvPr/>
        </p:nvSpPr>
        <p:spPr>
          <a:xfrm>
            <a:off x="1407165" y="89067"/>
            <a:ext cx="7290900" cy="5727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2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ct val="39285"/>
              <a:buFont typeface="Arial"/>
              <a:buNone/>
            </a:pPr>
            <a:r>
              <a:rPr lang="nb-NO" b="1" dirty="0"/>
              <a:t>Resources</a:t>
            </a:r>
            <a:endParaRPr lang="nb-NO" dirty="0"/>
          </a:p>
        </p:txBody>
      </p:sp>
      <p:sp>
        <p:nvSpPr>
          <p:cNvPr id="6" name="Google Shape;69;p15">
            <a:extLst>
              <a:ext uri="{FF2B5EF4-FFF2-40B4-BE49-F238E27FC236}">
                <a16:creationId xmlns:a16="http://schemas.microsoft.com/office/drawing/2014/main" id="{8B360592-4528-3DED-0DB7-967D288F110F}"/>
              </a:ext>
            </a:extLst>
          </p:cNvPr>
          <p:cNvSpPr txBox="1">
            <a:spLocks noGrp="1"/>
          </p:cNvSpPr>
          <p:nvPr>
            <p:ph type="body" idx="1"/>
          </p:nvPr>
        </p:nvSpPr>
        <p:spPr>
          <a:xfrm>
            <a:off x="1407165" y="887828"/>
            <a:ext cx="7290900" cy="3993555"/>
          </a:xfrm>
          <a:prstGeom prst="rect">
            <a:avLst/>
          </a:prstGeom>
        </p:spPr>
        <p:txBody>
          <a:bodyPr spcFirstLastPara="1" wrap="square" lIns="91425" tIns="91425" rIns="91425" bIns="91425" anchor="t" anchorCtr="0">
            <a:normAutofit/>
          </a:bodyPr>
          <a:lstStyle/>
          <a:p>
            <a:pPr marL="285750" lvl="0" indent="-285750" algn="l" rtl="0">
              <a:spcBef>
                <a:spcPts val="0"/>
              </a:spcBef>
              <a:spcAft>
                <a:spcPts val="1200"/>
              </a:spcAft>
              <a:buClr>
                <a:schemeClr val="dk1"/>
              </a:buClr>
              <a:buSzPts val="1100"/>
              <a:buFontTx/>
              <a:buChar char="-"/>
            </a:pPr>
            <a:r>
              <a:rPr lang="en-US" dirty="0" err="1">
                <a:latin typeface="Century Gothic"/>
                <a:ea typeface="Century Gothic"/>
                <a:cs typeface="Century Gothic"/>
                <a:sym typeface="Century Gothic"/>
                <a:hlinkClick r:id="rId4"/>
              </a:rPr>
              <a:t>FullStack</a:t>
            </a:r>
            <a:r>
              <a:rPr lang="en-US" dirty="0">
                <a:latin typeface="Century Gothic"/>
                <a:ea typeface="Century Gothic"/>
                <a:cs typeface="Century Gothic"/>
                <a:sym typeface="Century Gothic"/>
                <a:hlinkClick r:id="rId4"/>
              </a:rPr>
              <a:t> LLM Bootcamp 2023</a:t>
            </a:r>
            <a:endParaRPr lang="en-US" dirty="0">
              <a:latin typeface="Century Gothic"/>
              <a:ea typeface="Century Gothic"/>
              <a:cs typeface="Century Gothic"/>
              <a:sym typeface="Century Gothic"/>
            </a:endParaRPr>
          </a:p>
          <a:p>
            <a:pPr marL="285750" lvl="0" indent="-285750" algn="l" rtl="0">
              <a:spcBef>
                <a:spcPts val="0"/>
              </a:spcBef>
              <a:spcAft>
                <a:spcPts val="1200"/>
              </a:spcAft>
              <a:buClr>
                <a:schemeClr val="dk1"/>
              </a:buClr>
              <a:buSzPts val="1100"/>
              <a:buFontTx/>
              <a:buChar char="-"/>
            </a:pPr>
            <a:r>
              <a:rPr lang="en" dirty="0">
                <a:latin typeface="Century Gothic"/>
                <a:sym typeface="Century Gothic"/>
                <a:hlinkClick r:id="rId5"/>
              </a:rPr>
              <a:t>State of GPT – Microsoft Build 2023</a:t>
            </a:r>
            <a:endParaRPr lang="en" dirty="0">
              <a:latin typeface="Century Gothic"/>
              <a:sym typeface="Century Gothic"/>
            </a:endParaRPr>
          </a:p>
          <a:p>
            <a:pPr marL="285750" lvl="0" indent="-285750" algn="l" rtl="0">
              <a:spcBef>
                <a:spcPts val="0"/>
              </a:spcBef>
              <a:spcAft>
                <a:spcPts val="1200"/>
              </a:spcAft>
              <a:buClr>
                <a:schemeClr val="dk1"/>
              </a:buClr>
              <a:buSzPts val="1100"/>
              <a:buFontTx/>
              <a:buChar char="-"/>
            </a:pPr>
            <a:r>
              <a:rPr lang="en" dirty="0">
                <a:hlinkClick r:id="rId6"/>
              </a:rPr>
              <a:t>The era of the AI copilot – Microsoft Build 2023</a:t>
            </a:r>
            <a:endParaRPr lang="en" dirty="0">
              <a:latin typeface="Century Gothic"/>
              <a:sym typeface="Century Gothic"/>
            </a:endParaRPr>
          </a:p>
          <a:p>
            <a:pPr marL="285750" lvl="0" indent="-285750" algn="l" rtl="0">
              <a:spcBef>
                <a:spcPts val="0"/>
              </a:spcBef>
              <a:spcAft>
                <a:spcPts val="1200"/>
              </a:spcAft>
              <a:buClr>
                <a:schemeClr val="dk1"/>
              </a:buClr>
              <a:buSzPts val="1100"/>
              <a:buFontTx/>
              <a:buChar char="-"/>
            </a:pPr>
            <a:r>
              <a:rPr lang="en" dirty="0">
                <a:latin typeface="Century Gothic"/>
                <a:sym typeface="Century Gothic"/>
                <a:hlinkClick r:id="rId7"/>
              </a:rPr>
              <a:t>Augmented L</a:t>
            </a:r>
            <a:r>
              <a:rPr lang="nb-NO" dirty="0">
                <a:latin typeface="Century Gothic"/>
                <a:sym typeface="Century Gothic"/>
                <a:hlinkClick r:id="rId7"/>
              </a:rPr>
              <a:t>a</a:t>
            </a:r>
            <a:r>
              <a:rPr lang="en" dirty="0">
                <a:latin typeface="Century Gothic"/>
                <a:sym typeface="Century Gothic"/>
                <a:hlinkClick r:id="rId7"/>
              </a:rPr>
              <a:t>nguage Modes – LLM Bootcamp</a:t>
            </a:r>
            <a:endParaRPr lang="en" dirty="0">
              <a:latin typeface="Century Gothic"/>
              <a:sym typeface="Century Gothic"/>
            </a:endParaRPr>
          </a:p>
          <a:p>
            <a:pPr marL="0" lvl="0" indent="0" algn="l" rtl="0">
              <a:spcBef>
                <a:spcPts val="0"/>
              </a:spcBef>
              <a:spcAft>
                <a:spcPts val="1200"/>
              </a:spcAft>
              <a:buClr>
                <a:schemeClr val="dk1"/>
              </a:buClr>
              <a:buSzPts val="1100"/>
              <a:buNone/>
            </a:pPr>
            <a:endParaRPr dirty="0"/>
          </a:p>
        </p:txBody>
      </p:sp>
    </p:spTree>
    <p:extLst>
      <p:ext uri="{BB962C8B-B14F-4D97-AF65-F5344CB8AC3E}">
        <p14:creationId xmlns:p14="http://schemas.microsoft.com/office/powerpoint/2010/main" val="41981883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43"/>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Some General Recommendations</a:t>
            </a:r>
            <a:endParaRPr/>
          </a:p>
        </p:txBody>
      </p:sp>
      <p:sp>
        <p:nvSpPr>
          <p:cNvPr id="252" name="Google Shape;252;p43"/>
          <p:cNvSpPr txBox="1">
            <a:spLocks noGrp="1"/>
          </p:cNvSpPr>
          <p:nvPr>
            <p:ph type="body" idx="1"/>
          </p:nvPr>
        </p:nvSpPr>
        <p:spPr>
          <a:xfrm>
            <a:off x="311700" y="1152475"/>
            <a:ext cx="8520600" cy="3792000"/>
          </a:xfrm>
          <a:prstGeom prst="rect">
            <a:avLst/>
          </a:prstGeom>
        </p:spPr>
        <p:txBody>
          <a:bodyPr spcFirstLastPara="1" wrap="square" lIns="68575" tIns="34275" rIns="68575" bIns="34275" anchor="t" anchorCtr="0">
            <a:normAutofit fontScale="85000" lnSpcReduction="20000"/>
          </a:bodyPr>
          <a:lstStyle/>
          <a:p>
            <a:pPr marL="457200" lvl="0" indent="-331946" algn="l" rtl="0">
              <a:spcBef>
                <a:spcPts val="800"/>
              </a:spcBef>
              <a:spcAft>
                <a:spcPts val="0"/>
              </a:spcAft>
              <a:buSzPct val="116666"/>
              <a:buChar char="-"/>
            </a:pPr>
            <a:r>
              <a:rPr lang="de"/>
              <a:t>Be mindful towards others and yourself.</a:t>
            </a:r>
            <a:endParaRPr/>
          </a:p>
          <a:p>
            <a:pPr marL="457200" lvl="0" indent="-331946" algn="l" rtl="0">
              <a:spcBef>
                <a:spcPts val="1200"/>
              </a:spcBef>
              <a:spcAft>
                <a:spcPts val="0"/>
              </a:spcAft>
              <a:buSzPct val="116666"/>
              <a:buChar char="-"/>
            </a:pPr>
            <a:r>
              <a:rPr lang="de"/>
              <a:t>Ask for help</a:t>
            </a:r>
            <a:endParaRPr/>
          </a:p>
          <a:p>
            <a:pPr marL="457200" lvl="0" indent="-331946" algn="l" rtl="0">
              <a:spcBef>
                <a:spcPts val="1200"/>
              </a:spcBef>
              <a:spcAft>
                <a:spcPts val="0"/>
              </a:spcAft>
              <a:buSzPct val="116666"/>
              <a:buChar char="-"/>
            </a:pPr>
            <a:r>
              <a:rPr lang="de"/>
              <a:t>Interact with other teams</a:t>
            </a:r>
            <a:endParaRPr/>
          </a:p>
          <a:p>
            <a:pPr marL="457200" lvl="0" indent="-331946" algn="l" rtl="0">
              <a:spcBef>
                <a:spcPts val="1200"/>
              </a:spcBef>
              <a:spcAft>
                <a:spcPts val="0"/>
              </a:spcAft>
              <a:buSzPct val="116666"/>
              <a:buChar char="-"/>
            </a:pPr>
            <a:r>
              <a:rPr lang="de"/>
              <a:t>Try to close the loop early: data -&gt; model -&gt; interpretability -&gt; learnings</a:t>
            </a:r>
            <a:endParaRPr/>
          </a:p>
          <a:p>
            <a:pPr marL="457200" lvl="0" indent="-331946" algn="l" rtl="0">
              <a:spcBef>
                <a:spcPts val="1200"/>
              </a:spcBef>
              <a:spcAft>
                <a:spcPts val="0"/>
              </a:spcAft>
              <a:buSzPct val="116666"/>
              <a:buChar char="-"/>
            </a:pPr>
            <a:r>
              <a:rPr lang="de"/>
              <a:t>One key item, is better than 100 half-baked things</a:t>
            </a:r>
            <a:endParaRPr/>
          </a:p>
          <a:p>
            <a:pPr marL="457200" lvl="0" indent="-331946" algn="l" rtl="0">
              <a:spcBef>
                <a:spcPts val="1200"/>
              </a:spcBef>
              <a:spcAft>
                <a:spcPts val="0"/>
              </a:spcAft>
              <a:buSzPct val="116666"/>
              <a:buChar char="-"/>
            </a:pPr>
            <a:r>
              <a:rPr lang="de"/>
              <a:t>Focus on things that will get your idea across</a:t>
            </a:r>
            <a:endParaRPr/>
          </a:p>
          <a:p>
            <a:pPr marL="457200" lvl="0" indent="-331946" algn="l" rtl="0">
              <a:spcBef>
                <a:spcPts val="1200"/>
              </a:spcBef>
              <a:spcAft>
                <a:spcPts val="0"/>
              </a:spcAft>
              <a:buSzPct val="116666"/>
              <a:buChar char="-"/>
            </a:pPr>
            <a:r>
              <a:rPr lang="de"/>
              <a:t>Keep it simple, s**** (KISS)</a:t>
            </a:r>
            <a:endParaRPr/>
          </a:p>
          <a:p>
            <a:pPr marL="457200" lvl="0" indent="-331946" algn="l" rtl="0">
              <a:spcBef>
                <a:spcPts val="1200"/>
              </a:spcBef>
              <a:spcAft>
                <a:spcPts val="0"/>
              </a:spcAft>
              <a:buSzPct val="116666"/>
              <a:buChar char="-"/>
            </a:pPr>
            <a:r>
              <a:rPr lang="de"/>
              <a:t>Get to know your teammates, play into your strengths</a:t>
            </a:r>
            <a:endParaRPr/>
          </a:p>
          <a:p>
            <a:pPr marL="457200" lvl="0" indent="-331946" algn="l" rtl="0">
              <a:spcBef>
                <a:spcPts val="1200"/>
              </a:spcBef>
              <a:spcAft>
                <a:spcPts val="0"/>
              </a:spcAft>
              <a:buSzPct val="116666"/>
              <a:buChar char="-"/>
            </a:pPr>
            <a:r>
              <a:rPr lang="de"/>
              <a:t>Maximize learning, over winning. Learning *is* winning.</a:t>
            </a:r>
            <a:endParaRPr/>
          </a:p>
          <a:p>
            <a:pPr marL="457200" lvl="0" indent="-331946" algn="l" rtl="0">
              <a:spcBef>
                <a:spcPts val="1200"/>
              </a:spcBef>
              <a:spcAft>
                <a:spcPts val="0"/>
              </a:spcAft>
              <a:buSzPct val="116666"/>
              <a:buChar char="-"/>
            </a:pPr>
            <a:r>
              <a:rPr lang="de"/>
              <a:t>Presentation is key</a:t>
            </a:r>
            <a:endParaRPr/>
          </a:p>
          <a:p>
            <a:pPr marL="457200" lvl="0" indent="-331946" algn="l" rtl="0">
              <a:spcBef>
                <a:spcPts val="1200"/>
              </a:spcBef>
              <a:spcAft>
                <a:spcPts val="1200"/>
              </a:spcAft>
              <a:buSzPct val="116666"/>
              <a:buChar char="-"/>
            </a:pPr>
            <a:r>
              <a:rPr lang="de"/>
              <a:t>Dare to go your own way: </a:t>
            </a:r>
            <a:br>
              <a:rPr lang="de"/>
            </a:br>
            <a:r>
              <a:rPr lang="de"/>
              <a:t>Every hackathon, project, team, and individual are unique.</a:t>
            </a:r>
            <a:endParaRPr/>
          </a:p>
        </p:txBody>
      </p:sp>
      <p:sp>
        <p:nvSpPr>
          <p:cNvPr id="253" name="Google Shape;253;p43"/>
          <p:cNvSpPr txBox="1"/>
          <p:nvPr/>
        </p:nvSpPr>
        <p:spPr>
          <a:xfrm>
            <a:off x="3830300" y="4758600"/>
            <a:ext cx="40437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1300"/>
              <a:t>Source: Accumulated Hackathon Experience</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2" name="Google Shape;67;p15">
            <a:extLst>
              <a:ext uri="{FF2B5EF4-FFF2-40B4-BE49-F238E27FC236}">
                <a16:creationId xmlns:a16="http://schemas.microsoft.com/office/drawing/2014/main" id="{952E0DBA-2799-D650-5F41-2EEF525A905A}"/>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117" name="Google Shape;117;p27"/>
          <p:cNvSpPr txBox="1">
            <a:spLocks noGrp="1"/>
          </p:cNvSpPr>
          <p:nvPr>
            <p:ph type="body" idx="1"/>
          </p:nvPr>
        </p:nvSpPr>
        <p:spPr>
          <a:xfrm>
            <a:off x="1303536" y="225656"/>
            <a:ext cx="7247238"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dirty="0"/>
              <a:t>Meet your facilitators – Ashley, Lukas, Oleg and Jan</a:t>
            </a:r>
            <a:endParaRPr dirty="0"/>
          </a:p>
          <a:p>
            <a:pPr marL="0" lvl="0" indent="0" algn="ctr" rtl="0">
              <a:lnSpc>
                <a:spcPct val="90000"/>
              </a:lnSpc>
              <a:spcBef>
                <a:spcPts val="800"/>
              </a:spcBef>
              <a:spcAft>
                <a:spcPts val="0"/>
              </a:spcAft>
              <a:buClr>
                <a:schemeClr val="dk1"/>
              </a:buClr>
              <a:buSzPts val="2100"/>
              <a:buNone/>
            </a:pPr>
            <a:endParaRPr dirty="0"/>
          </a:p>
        </p:txBody>
      </p:sp>
      <p:pic>
        <p:nvPicPr>
          <p:cNvPr id="118" name="Google Shape;118;p27" descr="Profile photo for Lukas Mosser"/>
          <p:cNvPicPr preferRelativeResize="0"/>
          <p:nvPr/>
        </p:nvPicPr>
        <p:blipFill rotWithShape="1">
          <a:blip r:embed="rId4">
            <a:alphaModFix/>
          </a:blip>
          <a:srcRect/>
          <a:stretch/>
        </p:blipFill>
        <p:spPr>
          <a:xfrm>
            <a:off x="7243724" y="2526380"/>
            <a:ext cx="1374662" cy="1374661"/>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119" name="Google Shape;119;p27" descr="Profile photo for Ashley Russell"/>
          <p:cNvPicPr preferRelativeResize="0"/>
          <p:nvPr/>
        </p:nvPicPr>
        <p:blipFill rotWithShape="1">
          <a:blip r:embed="rId5">
            <a:alphaModFix/>
          </a:blip>
          <a:srcRect/>
          <a:stretch/>
        </p:blipFill>
        <p:spPr>
          <a:xfrm>
            <a:off x="1379136" y="1298855"/>
            <a:ext cx="1374662" cy="1374662"/>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0" name="Google Shape;120;p27"/>
          <p:cNvSpPr txBox="1"/>
          <p:nvPr/>
        </p:nvSpPr>
        <p:spPr>
          <a:xfrm>
            <a:off x="2770665" y="1441766"/>
            <a:ext cx="5777423" cy="992579"/>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b="1" i="0" u="none" strike="noStrike" cap="none">
                <a:solidFill>
                  <a:schemeClr val="dk1"/>
                </a:solidFill>
                <a:latin typeface="Century Gothic"/>
                <a:ea typeface="Century Gothic"/>
                <a:cs typeface="Century Gothic"/>
                <a:sym typeface="Century Gothic"/>
              </a:rPr>
              <a:t>Ashley Russell (Equinor ASA)</a:t>
            </a:r>
            <a:endParaRPr sz="1100"/>
          </a:p>
          <a:p>
            <a:pPr marL="0" marR="0" lvl="0" indent="0" algn="l" rtl="0">
              <a:spcBef>
                <a:spcPts val="0"/>
              </a:spcBef>
              <a:spcAft>
                <a:spcPts val="0"/>
              </a:spcAft>
              <a:buNone/>
            </a:pPr>
            <a:r>
              <a:rPr lang="de" sz="1200" b="0" i="0">
                <a:solidFill>
                  <a:srgbClr val="6E3C41"/>
                </a:solidFill>
                <a:latin typeface="Century Gothic"/>
                <a:ea typeface="Century Gothic"/>
                <a:cs typeface="Century Gothic"/>
                <a:sym typeface="Century Gothic"/>
              </a:rPr>
              <a:t>Leader for Data Science and Analytics for subsurface in Equinor. Geologist, self taught data scientist, expertise in Python, data visualization, including interactive plotting and dashboarding, statistics, and machine learning.</a:t>
            </a:r>
            <a:endParaRPr sz="1100"/>
          </a:p>
          <a:p>
            <a:pPr marL="0" marR="0" lvl="0" indent="0" algn="l" rtl="0">
              <a:spcBef>
                <a:spcPts val="0"/>
              </a:spcBef>
              <a:spcAft>
                <a:spcPts val="0"/>
              </a:spcAft>
              <a:buNone/>
            </a:pPr>
            <a:r>
              <a:rPr lang="de" sz="1200">
                <a:solidFill>
                  <a:srgbClr val="6E3C41"/>
                </a:solidFill>
                <a:latin typeface="Century Gothic"/>
                <a:ea typeface="Century Gothic"/>
                <a:cs typeface="Century Gothic"/>
                <a:sym typeface="Century Gothic"/>
              </a:rPr>
              <a:t>@ashleyr (softwareunderground) aruss@equinor.com</a:t>
            </a:r>
            <a:endParaRPr sz="1100"/>
          </a:p>
        </p:txBody>
      </p:sp>
      <p:sp>
        <p:nvSpPr>
          <p:cNvPr id="121" name="Google Shape;121;p27"/>
          <p:cNvSpPr txBox="1"/>
          <p:nvPr/>
        </p:nvSpPr>
        <p:spPr>
          <a:xfrm>
            <a:off x="1458314" y="2629079"/>
            <a:ext cx="5777423" cy="253915"/>
          </a:xfrm>
          <a:prstGeom prst="rect">
            <a:avLst/>
          </a:prstGeom>
          <a:noFill/>
          <a:ln>
            <a:noFill/>
          </a:ln>
        </p:spPr>
        <p:txBody>
          <a:bodyPr spcFirstLastPara="1" wrap="square" lIns="68575" tIns="34275" rIns="68575" bIns="34275" anchor="t" anchorCtr="0">
            <a:spAutoFit/>
          </a:bodyPr>
          <a:lstStyle/>
          <a:p>
            <a:pPr marL="0" marR="0" lvl="0" indent="0" algn="r" rtl="0">
              <a:spcBef>
                <a:spcPts val="0"/>
              </a:spcBef>
              <a:spcAft>
                <a:spcPts val="0"/>
              </a:spcAft>
              <a:buNone/>
            </a:pPr>
            <a:r>
              <a:rPr lang="de" sz="1200" b="1" i="0" dirty="0">
                <a:solidFill>
                  <a:schemeClr val="dk1"/>
                </a:solidFill>
                <a:latin typeface="Century Gothic"/>
                <a:ea typeface="Century Gothic"/>
                <a:cs typeface="Century Gothic"/>
                <a:sym typeface="Century Gothic"/>
              </a:rPr>
              <a:t>Lukas Mosser (Aker BP ASA)</a:t>
            </a:r>
            <a:endParaRPr sz="1100" dirty="0"/>
          </a:p>
        </p:txBody>
      </p:sp>
      <p:sp>
        <p:nvSpPr>
          <p:cNvPr id="122" name="Google Shape;122;p27"/>
          <p:cNvSpPr txBox="1"/>
          <p:nvPr/>
        </p:nvSpPr>
        <p:spPr>
          <a:xfrm>
            <a:off x="1448503" y="2850776"/>
            <a:ext cx="5906408" cy="1177215"/>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dirty="0">
                <a:solidFill>
                  <a:srgbClr val="6E3C41"/>
                </a:solidFill>
                <a:latin typeface="Century Gothic"/>
                <a:ea typeface="Century Gothic"/>
                <a:cs typeface="Century Gothic"/>
                <a:sym typeface="Century Gothic"/>
              </a:rPr>
              <a:t>Lukas Mosser is an Advanced Data Scientist at Aker BP. He currently leads Aker BPs efforts around conversational AI. Lukas received his P.h.D from Imperial College London, where he worked on stochastic reconstruction of porous media and geophysical inverse problems using deep learning.  He currently also serves as a member of the EAGE AI committee.</a:t>
            </a:r>
          </a:p>
          <a:p>
            <a:pPr marL="0" marR="0" lvl="0" indent="0" algn="l" rtl="0">
              <a:spcBef>
                <a:spcPts val="0"/>
              </a:spcBef>
              <a:spcAft>
                <a:spcPts val="0"/>
              </a:spcAft>
              <a:buNone/>
            </a:pPr>
            <a:r>
              <a:rPr lang="de" sz="1200" dirty="0">
                <a:solidFill>
                  <a:srgbClr val="6E3C41"/>
                </a:solidFill>
                <a:latin typeface="Century Gothic"/>
                <a:sym typeface="Century Gothic"/>
              </a:rPr>
              <a:t>@porestar (twitter) @lmoss (softwareunderground) lukas.mosser@akerbp.com</a:t>
            </a:r>
            <a:endParaRPr sz="11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pic>
        <p:nvPicPr>
          <p:cNvPr id="2" name="Google Shape;67;p15">
            <a:extLst>
              <a:ext uri="{FF2B5EF4-FFF2-40B4-BE49-F238E27FC236}">
                <a16:creationId xmlns:a16="http://schemas.microsoft.com/office/drawing/2014/main" id="{1D7F8F5C-EE0F-54F3-9A0D-AAC902E73DA6}"/>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258" name="Google Shape;258;p44"/>
          <p:cNvSpPr txBox="1">
            <a:spLocks noGrp="1"/>
          </p:cNvSpPr>
          <p:nvPr>
            <p:ph type="title"/>
          </p:nvPr>
        </p:nvSpPr>
        <p:spPr>
          <a:xfrm>
            <a:off x="1479834" y="172206"/>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dirty="0"/>
              <a:t>GPU </a:t>
            </a:r>
            <a:r>
              <a:rPr lang="de" dirty="0" err="1"/>
              <a:t>resources</a:t>
            </a:r>
            <a:endParaRPr dirty="0"/>
          </a:p>
        </p:txBody>
      </p:sp>
      <p:pic>
        <p:nvPicPr>
          <p:cNvPr id="261" name="Google Shape;261;p44" descr="Logos &amp; Brand Guidelines | NVIDIA"/>
          <p:cNvPicPr preferRelativeResize="0"/>
          <p:nvPr/>
        </p:nvPicPr>
        <p:blipFill rotWithShape="1">
          <a:blip r:embed="rId4">
            <a:alphaModFix/>
          </a:blip>
          <a:srcRect/>
          <a:stretch/>
        </p:blipFill>
        <p:spPr>
          <a:xfrm>
            <a:off x="7434742" y="39860"/>
            <a:ext cx="1709257" cy="961457"/>
          </a:xfrm>
          <a:prstGeom prst="rect">
            <a:avLst/>
          </a:prstGeom>
          <a:noFill/>
          <a:ln>
            <a:noFill/>
          </a:ln>
        </p:spPr>
      </p:pic>
      <p:sp>
        <p:nvSpPr>
          <p:cNvPr id="262" name="Google Shape;262;p44"/>
          <p:cNvSpPr txBox="1"/>
          <p:nvPr/>
        </p:nvSpPr>
        <p:spPr>
          <a:xfrm>
            <a:off x="1479834" y="2270162"/>
            <a:ext cx="3328396" cy="2008212"/>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400" b="1" dirty="0">
                <a:solidFill>
                  <a:schemeClr val="dk1"/>
                </a:solidFill>
                <a:latin typeface="Calibri"/>
                <a:ea typeface="Calibri"/>
                <a:cs typeface="Calibri"/>
                <a:sym typeface="Calibri"/>
              </a:rPr>
              <a:t>Connect </a:t>
            </a:r>
            <a:r>
              <a:rPr lang="de" sz="1400" b="1" dirty="0" err="1">
                <a:solidFill>
                  <a:schemeClr val="dk1"/>
                </a:solidFill>
                <a:latin typeface="Calibri"/>
                <a:ea typeface="Calibri"/>
                <a:cs typeface="Calibri"/>
                <a:sym typeface="Calibri"/>
              </a:rPr>
              <a:t>to</a:t>
            </a:r>
            <a:r>
              <a:rPr lang="de" sz="1400" b="1" dirty="0">
                <a:solidFill>
                  <a:schemeClr val="dk1"/>
                </a:solidFill>
                <a:latin typeface="Calibri"/>
                <a:ea typeface="Calibri"/>
                <a:cs typeface="Calibri"/>
                <a:sym typeface="Calibri"/>
              </a:rPr>
              <a:t> </a:t>
            </a:r>
            <a:r>
              <a:rPr lang="de" sz="1400" b="1" dirty="0" err="1">
                <a:solidFill>
                  <a:schemeClr val="dk1"/>
                </a:solidFill>
                <a:latin typeface="Calibri"/>
                <a:ea typeface="Calibri"/>
                <a:cs typeface="Calibri"/>
                <a:sym typeface="Calibri"/>
              </a:rPr>
              <a:t>login</a:t>
            </a:r>
            <a:r>
              <a:rPr lang="de" sz="1400" b="1" dirty="0">
                <a:solidFill>
                  <a:schemeClr val="dk1"/>
                </a:solidFill>
                <a:latin typeface="Calibri"/>
                <a:ea typeface="Calibri"/>
                <a:cs typeface="Calibri"/>
                <a:sym typeface="Calibri"/>
              </a:rPr>
              <a:t> </a:t>
            </a:r>
            <a:r>
              <a:rPr lang="de" sz="1400" b="1" dirty="0" err="1">
                <a:solidFill>
                  <a:schemeClr val="dk1"/>
                </a:solidFill>
                <a:latin typeface="Calibri"/>
                <a:ea typeface="Calibri"/>
                <a:cs typeface="Calibri"/>
                <a:sym typeface="Calibri"/>
              </a:rPr>
              <a:t>node</a:t>
            </a:r>
            <a:r>
              <a:rPr lang="de" sz="1400" b="1" dirty="0">
                <a:solidFill>
                  <a:schemeClr val="dk1"/>
                </a:solidFill>
                <a:latin typeface="Calibri"/>
                <a:ea typeface="Calibri"/>
                <a:cs typeface="Calibri"/>
                <a:sym typeface="Calibri"/>
              </a:rPr>
              <a:t>:</a:t>
            </a:r>
            <a:endParaRPr sz="1100" dirty="0"/>
          </a:p>
          <a:p>
            <a:pPr marL="0" marR="0" lvl="0" indent="0" algn="l" rtl="0">
              <a:spcBef>
                <a:spcPts val="0"/>
              </a:spcBef>
              <a:spcAft>
                <a:spcPts val="0"/>
              </a:spcAft>
              <a:buNone/>
            </a:pPr>
            <a:r>
              <a:rPr lang="de" sz="1400" dirty="0" err="1">
                <a:solidFill>
                  <a:schemeClr val="dk1"/>
                </a:solidFill>
                <a:highlight>
                  <a:srgbClr val="FFFF00"/>
                </a:highlight>
                <a:latin typeface="Calibri"/>
                <a:ea typeface="Calibri"/>
                <a:cs typeface="Calibri"/>
                <a:sym typeface="Calibri"/>
              </a:rPr>
              <a:t>ssh</a:t>
            </a:r>
            <a:r>
              <a:rPr lang="de" sz="1400" dirty="0">
                <a:solidFill>
                  <a:schemeClr val="dk1"/>
                </a:solidFill>
                <a:highlight>
                  <a:srgbClr val="FFFF00"/>
                </a:highlight>
                <a:latin typeface="Calibri"/>
                <a:ea typeface="Calibri"/>
                <a:cs typeface="Calibri"/>
                <a:sym typeface="Calibri"/>
              </a:rPr>
              <a:t> </a:t>
            </a:r>
            <a:r>
              <a:rPr lang="de" sz="1400" dirty="0" err="1">
                <a:solidFill>
                  <a:schemeClr val="dk1"/>
                </a:solidFill>
                <a:highlight>
                  <a:srgbClr val="FFFF00"/>
                </a:highlight>
                <a:latin typeface="Calibri"/>
                <a:ea typeface="Calibri"/>
                <a:cs typeface="Calibri"/>
                <a:sym typeface="Calibri"/>
              </a:rPr>
              <a:t>you_login@nvpoc.ddnsfree.com</a:t>
            </a:r>
            <a:endParaRPr sz="1100" dirty="0">
              <a:highlight>
                <a:srgbClr val="FFFF00"/>
              </a:highlight>
            </a:endParaRPr>
          </a:p>
          <a:p>
            <a:pPr marL="0" marR="0" lvl="0" indent="0" algn="l" rtl="0">
              <a:spcBef>
                <a:spcPts val="0"/>
              </a:spcBef>
              <a:spcAft>
                <a:spcPts val="0"/>
              </a:spcAft>
              <a:buNone/>
            </a:pPr>
            <a:endParaRPr sz="1400" dirty="0">
              <a:solidFill>
                <a:schemeClr val="dk1"/>
              </a:solidFill>
              <a:latin typeface="Calibri"/>
              <a:ea typeface="Calibri"/>
              <a:cs typeface="Calibri"/>
              <a:sym typeface="Calibri"/>
            </a:endParaRPr>
          </a:p>
          <a:p>
            <a:pPr marL="0" marR="0" lvl="0" indent="0" algn="l" rtl="0">
              <a:spcBef>
                <a:spcPts val="0"/>
              </a:spcBef>
              <a:spcAft>
                <a:spcPts val="0"/>
              </a:spcAft>
              <a:buNone/>
            </a:pPr>
            <a:r>
              <a:rPr lang="de" sz="1400" b="1" dirty="0">
                <a:solidFill>
                  <a:schemeClr val="dk1"/>
                </a:solidFill>
                <a:latin typeface="Calibri"/>
                <a:ea typeface="Calibri"/>
                <a:cs typeface="Calibri"/>
                <a:sym typeface="Calibri"/>
              </a:rPr>
              <a:t>Run </a:t>
            </a:r>
            <a:r>
              <a:rPr lang="de" sz="1400" b="1" dirty="0" err="1">
                <a:solidFill>
                  <a:schemeClr val="dk1"/>
                </a:solidFill>
                <a:latin typeface="Calibri"/>
                <a:ea typeface="Calibri"/>
                <a:cs typeface="Calibri"/>
                <a:sym typeface="Calibri"/>
              </a:rPr>
              <a:t>interactive</a:t>
            </a:r>
            <a:r>
              <a:rPr lang="de" sz="1400" b="1" dirty="0">
                <a:solidFill>
                  <a:schemeClr val="dk1"/>
                </a:solidFill>
                <a:latin typeface="Calibri"/>
                <a:ea typeface="Calibri"/>
                <a:cs typeface="Calibri"/>
                <a:sym typeface="Calibri"/>
              </a:rPr>
              <a:t> </a:t>
            </a:r>
            <a:r>
              <a:rPr lang="de" sz="1400" b="1" dirty="0" err="1">
                <a:solidFill>
                  <a:schemeClr val="dk1"/>
                </a:solidFill>
                <a:latin typeface="Calibri"/>
                <a:ea typeface="Calibri"/>
                <a:cs typeface="Calibri"/>
                <a:sym typeface="Calibri"/>
              </a:rPr>
              <a:t>session</a:t>
            </a:r>
            <a:r>
              <a:rPr lang="de" sz="1400" b="1" dirty="0">
                <a:solidFill>
                  <a:schemeClr val="dk1"/>
                </a:solidFill>
                <a:latin typeface="Calibri"/>
                <a:ea typeface="Calibri"/>
                <a:cs typeface="Calibri"/>
                <a:sym typeface="Calibri"/>
              </a:rPr>
              <a:t>:</a:t>
            </a:r>
            <a:endParaRPr sz="1100" dirty="0"/>
          </a:p>
          <a:p>
            <a:pPr marL="0" marR="0" lvl="0" indent="0" algn="l" rtl="0">
              <a:spcBef>
                <a:spcPts val="0"/>
              </a:spcBef>
              <a:spcAft>
                <a:spcPts val="0"/>
              </a:spcAft>
              <a:buNone/>
            </a:pPr>
            <a:r>
              <a:rPr lang="de" sz="1400" dirty="0" err="1">
                <a:solidFill>
                  <a:schemeClr val="dk1"/>
                </a:solidFill>
                <a:highlight>
                  <a:srgbClr val="FFFF00"/>
                </a:highlight>
                <a:latin typeface="Calibri"/>
                <a:ea typeface="Calibri"/>
                <a:cs typeface="Calibri"/>
                <a:sym typeface="Calibri"/>
              </a:rPr>
              <a:t>srun</a:t>
            </a:r>
            <a:r>
              <a:rPr lang="de" sz="1400" dirty="0">
                <a:solidFill>
                  <a:schemeClr val="dk1"/>
                </a:solidFill>
                <a:highlight>
                  <a:srgbClr val="FFFF00"/>
                </a:highlight>
                <a:latin typeface="Calibri"/>
                <a:ea typeface="Calibri"/>
                <a:cs typeface="Calibri"/>
                <a:sym typeface="Calibri"/>
              </a:rPr>
              <a:t> --</a:t>
            </a:r>
            <a:r>
              <a:rPr lang="de" sz="1400" dirty="0" err="1">
                <a:solidFill>
                  <a:schemeClr val="dk1"/>
                </a:solidFill>
                <a:highlight>
                  <a:srgbClr val="FFFF00"/>
                </a:highlight>
                <a:latin typeface="Calibri"/>
                <a:ea typeface="Calibri"/>
                <a:cs typeface="Calibri"/>
                <a:sym typeface="Calibri"/>
              </a:rPr>
              <a:t>gpus</a:t>
            </a:r>
            <a:r>
              <a:rPr lang="de" sz="1400" dirty="0">
                <a:solidFill>
                  <a:schemeClr val="dk1"/>
                </a:solidFill>
                <a:highlight>
                  <a:srgbClr val="FFFF00"/>
                </a:highlight>
                <a:latin typeface="Calibri"/>
                <a:ea typeface="Calibri"/>
                <a:cs typeface="Calibri"/>
                <a:sym typeface="Calibri"/>
              </a:rPr>
              <a:t> N  --</a:t>
            </a:r>
            <a:r>
              <a:rPr lang="de" sz="1400" dirty="0" err="1">
                <a:solidFill>
                  <a:schemeClr val="dk1"/>
                </a:solidFill>
                <a:highlight>
                  <a:srgbClr val="FFFF00"/>
                </a:highlight>
                <a:latin typeface="Calibri"/>
                <a:ea typeface="Calibri"/>
                <a:cs typeface="Calibri"/>
                <a:sym typeface="Calibri"/>
              </a:rPr>
              <a:t>pty</a:t>
            </a:r>
            <a:r>
              <a:rPr lang="de" sz="1400" dirty="0">
                <a:solidFill>
                  <a:schemeClr val="dk1"/>
                </a:solidFill>
                <a:highlight>
                  <a:srgbClr val="FFFF00"/>
                </a:highlight>
                <a:latin typeface="Calibri"/>
                <a:ea typeface="Calibri"/>
                <a:cs typeface="Calibri"/>
                <a:sym typeface="Calibri"/>
              </a:rPr>
              <a:t> bash -i </a:t>
            </a:r>
            <a:endParaRPr sz="1400" dirty="0">
              <a:solidFill>
                <a:schemeClr val="dk1"/>
              </a:solidFill>
              <a:highlight>
                <a:srgbClr val="FFFF00"/>
              </a:highlight>
              <a:latin typeface="Calibri"/>
              <a:ea typeface="Calibri"/>
              <a:cs typeface="Calibri"/>
              <a:sym typeface="Calibri"/>
            </a:endParaRPr>
          </a:p>
          <a:p>
            <a:pPr marL="0" marR="0" lvl="0" indent="0" algn="l" rtl="0">
              <a:spcBef>
                <a:spcPts val="0"/>
              </a:spcBef>
              <a:spcAft>
                <a:spcPts val="0"/>
              </a:spcAft>
              <a:buNone/>
            </a:pPr>
            <a:endParaRPr sz="1400" b="1" dirty="0">
              <a:solidFill>
                <a:schemeClr val="dk1"/>
              </a:solidFill>
              <a:latin typeface="Calibri"/>
              <a:ea typeface="Calibri"/>
              <a:cs typeface="Calibri"/>
              <a:sym typeface="Calibri"/>
            </a:endParaRPr>
          </a:p>
          <a:p>
            <a:pPr marL="0" marR="0" lvl="0" indent="0" algn="l" rtl="0">
              <a:spcBef>
                <a:spcPts val="0"/>
              </a:spcBef>
              <a:spcAft>
                <a:spcPts val="0"/>
              </a:spcAft>
              <a:buNone/>
            </a:pPr>
            <a:r>
              <a:rPr lang="de" sz="1400" b="1" dirty="0">
                <a:solidFill>
                  <a:schemeClr val="dk1"/>
                </a:solidFill>
                <a:latin typeface="Calibri"/>
                <a:ea typeface="Calibri"/>
                <a:cs typeface="Calibri"/>
                <a:sym typeface="Calibri"/>
              </a:rPr>
              <a:t>NVIDIA Docker Container Repository</a:t>
            </a:r>
            <a:endParaRPr sz="1400" dirty="0">
              <a:solidFill>
                <a:schemeClr val="dk1"/>
              </a:solidFill>
              <a:latin typeface="Calibri"/>
              <a:ea typeface="Calibri"/>
              <a:cs typeface="Calibri"/>
              <a:sym typeface="Calibri"/>
            </a:endParaRPr>
          </a:p>
          <a:p>
            <a:pPr marL="0" marR="0" lvl="0" indent="0" algn="l" rtl="0">
              <a:spcBef>
                <a:spcPts val="0"/>
              </a:spcBef>
              <a:spcAft>
                <a:spcPts val="0"/>
              </a:spcAft>
              <a:buNone/>
            </a:pPr>
            <a:r>
              <a:rPr lang="de" sz="1400" dirty="0">
                <a:solidFill>
                  <a:schemeClr val="dk1"/>
                </a:solidFill>
                <a:highlight>
                  <a:srgbClr val="FFFF00"/>
                </a:highlight>
                <a:latin typeface="Calibri"/>
                <a:ea typeface="Calibri"/>
                <a:cs typeface="Calibri"/>
                <a:sym typeface="Calibri"/>
              </a:rPr>
              <a:t>https://</a:t>
            </a:r>
            <a:r>
              <a:rPr lang="de" sz="1400" dirty="0" err="1">
                <a:solidFill>
                  <a:schemeClr val="dk1"/>
                </a:solidFill>
                <a:highlight>
                  <a:srgbClr val="FFFF00"/>
                </a:highlight>
                <a:latin typeface="Calibri"/>
                <a:ea typeface="Calibri"/>
                <a:cs typeface="Calibri"/>
                <a:sym typeface="Calibri"/>
              </a:rPr>
              <a:t>catalog.ngc.nvidia.com</a:t>
            </a:r>
            <a:r>
              <a:rPr lang="de" sz="1400" dirty="0">
                <a:solidFill>
                  <a:schemeClr val="dk1"/>
                </a:solidFill>
                <a:highlight>
                  <a:srgbClr val="FFFF00"/>
                </a:highlight>
                <a:latin typeface="Calibri"/>
                <a:ea typeface="Calibri"/>
                <a:cs typeface="Calibri"/>
                <a:sym typeface="Calibri"/>
              </a:rPr>
              <a:t>/</a:t>
            </a:r>
            <a:endParaRPr sz="1400" dirty="0">
              <a:solidFill>
                <a:schemeClr val="dk1"/>
              </a:solidFill>
              <a:highlight>
                <a:srgbClr val="FFFF00"/>
              </a:highlight>
              <a:latin typeface="Calibri"/>
              <a:ea typeface="Calibri"/>
              <a:cs typeface="Calibri"/>
              <a:sym typeface="Calibri"/>
            </a:endParaRPr>
          </a:p>
          <a:p>
            <a:pPr marL="0" marR="0" lvl="0" indent="0" algn="l" rtl="0">
              <a:spcBef>
                <a:spcPts val="0"/>
              </a:spcBef>
              <a:spcAft>
                <a:spcPts val="0"/>
              </a:spcAft>
              <a:buNone/>
            </a:pPr>
            <a:endParaRPr sz="1400" dirty="0">
              <a:solidFill>
                <a:schemeClr val="dk1"/>
              </a:solidFill>
              <a:latin typeface="Calibri"/>
              <a:ea typeface="Calibri"/>
              <a:cs typeface="Calibri"/>
              <a:sym typeface="Calibri"/>
            </a:endParaRPr>
          </a:p>
        </p:txBody>
      </p:sp>
      <p:sp>
        <p:nvSpPr>
          <p:cNvPr id="263" name="Google Shape;263;p44"/>
          <p:cNvSpPr/>
          <p:nvPr/>
        </p:nvSpPr>
        <p:spPr>
          <a:xfrm>
            <a:off x="1479834" y="4522229"/>
            <a:ext cx="8499021" cy="438581"/>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de" sz="1200" b="1" dirty="0" err="1">
                <a:solidFill>
                  <a:schemeClr val="dk1"/>
                </a:solidFill>
                <a:latin typeface="Calibri"/>
                <a:ea typeface="Calibri"/>
                <a:cs typeface="Calibri"/>
                <a:sym typeface="Calibri"/>
              </a:rPr>
              <a:t>Full</a:t>
            </a:r>
            <a:r>
              <a:rPr lang="de" sz="1200" b="1" dirty="0">
                <a:solidFill>
                  <a:schemeClr val="dk1"/>
                </a:solidFill>
                <a:latin typeface="Calibri"/>
                <a:ea typeface="Calibri"/>
                <a:cs typeface="Calibri"/>
                <a:sym typeface="Calibri"/>
              </a:rPr>
              <a:t> </a:t>
            </a:r>
            <a:r>
              <a:rPr lang="de" sz="1200" b="1" dirty="0" err="1">
                <a:solidFill>
                  <a:schemeClr val="dk1"/>
                </a:solidFill>
                <a:latin typeface="Calibri"/>
                <a:ea typeface="Calibri"/>
                <a:cs typeface="Calibri"/>
                <a:sym typeface="Calibri"/>
              </a:rPr>
              <a:t>details</a:t>
            </a:r>
            <a:r>
              <a:rPr lang="de" sz="1200" b="1" dirty="0">
                <a:solidFill>
                  <a:schemeClr val="dk1"/>
                </a:solidFill>
                <a:latin typeface="Calibri"/>
                <a:ea typeface="Calibri"/>
                <a:cs typeface="Calibri"/>
                <a:sym typeface="Calibri"/>
              </a:rPr>
              <a:t>:</a:t>
            </a:r>
            <a:endParaRPr sz="1200" b="1" dirty="0">
              <a:solidFill>
                <a:schemeClr val="dk1"/>
              </a:solidFill>
              <a:latin typeface="Calibri"/>
              <a:ea typeface="Calibri"/>
              <a:cs typeface="Calibri"/>
              <a:sym typeface="Calibri"/>
            </a:endParaRPr>
          </a:p>
          <a:p>
            <a:pPr marL="0" marR="0" lvl="0" indent="0" algn="l" rtl="0">
              <a:spcBef>
                <a:spcPts val="0"/>
              </a:spcBef>
              <a:spcAft>
                <a:spcPts val="0"/>
              </a:spcAft>
              <a:buNone/>
            </a:pPr>
            <a:r>
              <a:rPr lang="de" sz="1200" dirty="0">
                <a:solidFill>
                  <a:schemeClr val="dk1"/>
                </a:solidFill>
                <a:latin typeface="Calibri"/>
                <a:ea typeface="Calibri"/>
                <a:cs typeface="Calibri"/>
                <a:sym typeface="Calibri"/>
              </a:rPr>
              <a:t>https://</a:t>
            </a:r>
            <a:r>
              <a:rPr lang="de" sz="1200" dirty="0" err="1">
                <a:solidFill>
                  <a:schemeClr val="dk1"/>
                </a:solidFill>
                <a:latin typeface="Calibri"/>
                <a:ea typeface="Calibri"/>
                <a:cs typeface="Calibri"/>
                <a:sym typeface="Calibri"/>
              </a:rPr>
              <a:t>docs.google.com</a:t>
            </a:r>
            <a:r>
              <a:rPr lang="de" sz="1200" dirty="0">
                <a:solidFill>
                  <a:schemeClr val="dk1"/>
                </a:solidFill>
                <a:latin typeface="Calibri"/>
                <a:ea typeface="Calibri"/>
                <a:cs typeface="Calibri"/>
                <a:sym typeface="Calibri"/>
              </a:rPr>
              <a:t>/</a:t>
            </a:r>
            <a:r>
              <a:rPr lang="de" sz="1200" dirty="0" err="1">
                <a:solidFill>
                  <a:schemeClr val="dk1"/>
                </a:solidFill>
                <a:latin typeface="Calibri"/>
                <a:ea typeface="Calibri"/>
                <a:cs typeface="Calibri"/>
                <a:sym typeface="Calibri"/>
              </a:rPr>
              <a:t>document</a:t>
            </a:r>
            <a:r>
              <a:rPr lang="de" sz="1200" dirty="0">
                <a:solidFill>
                  <a:schemeClr val="dk1"/>
                </a:solidFill>
                <a:latin typeface="Calibri"/>
                <a:ea typeface="Calibri"/>
                <a:cs typeface="Calibri"/>
                <a:sym typeface="Calibri"/>
              </a:rPr>
              <a:t>/d/1ce94uqAhiggMm9IQvgMElNZiI-T3XDTklsjPcpcv0qA/</a:t>
            </a:r>
            <a:r>
              <a:rPr lang="de" sz="1200" dirty="0" err="1">
                <a:solidFill>
                  <a:schemeClr val="dk1"/>
                </a:solidFill>
                <a:latin typeface="Calibri"/>
                <a:ea typeface="Calibri"/>
                <a:cs typeface="Calibri"/>
                <a:sym typeface="Calibri"/>
              </a:rPr>
              <a:t>edit?usp</a:t>
            </a:r>
            <a:r>
              <a:rPr lang="de" sz="1200" dirty="0">
                <a:solidFill>
                  <a:schemeClr val="dk1"/>
                </a:solidFill>
                <a:latin typeface="Calibri"/>
                <a:ea typeface="Calibri"/>
                <a:cs typeface="Calibri"/>
                <a:sym typeface="Calibri"/>
              </a:rPr>
              <a:t>=</a:t>
            </a:r>
            <a:r>
              <a:rPr lang="de" sz="1200" dirty="0" err="1">
                <a:solidFill>
                  <a:schemeClr val="dk1"/>
                </a:solidFill>
                <a:latin typeface="Calibri"/>
                <a:ea typeface="Calibri"/>
                <a:cs typeface="Calibri"/>
                <a:sym typeface="Calibri"/>
              </a:rPr>
              <a:t>sharing</a:t>
            </a:r>
            <a:endParaRPr sz="1100" dirty="0"/>
          </a:p>
        </p:txBody>
      </p:sp>
      <p:pic>
        <p:nvPicPr>
          <p:cNvPr id="5" name="Picture 4">
            <a:extLst>
              <a:ext uri="{FF2B5EF4-FFF2-40B4-BE49-F238E27FC236}">
                <a16:creationId xmlns:a16="http://schemas.microsoft.com/office/drawing/2014/main" id="{B24F4DF1-09C7-CEFA-D9AD-B681CD119A85}"/>
              </a:ext>
            </a:extLst>
          </p:cNvPr>
          <p:cNvPicPr>
            <a:picLocks noChangeAspect="1"/>
          </p:cNvPicPr>
          <p:nvPr/>
        </p:nvPicPr>
        <p:blipFill>
          <a:blip r:embed="rId5"/>
          <a:stretch>
            <a:fillRect/>
          </a:stretch>
        </p:blipFill>
        <p:spPr>
          <a:xfrm>
            <a:off x="5182784" y="914501"/>
            <a:ext cx="3585305" cy="3703502"/>
          </a:xfrm>
          <a:prstGeom prst="rect">
            <a:avLst/>
          </a:prstGeom>
        </p:spPr>
      </p:pic>
      <p:pic>
        <p:nvPicPr>
          <p:cNvPr id="6" name="Picture 5">
            <a:extLst>
              <a:ext uri="{FF2B5EF4-FFF2-40B4-BE49-F238E27FC236}">
                <a16:creationId xmlns:a16="http://schemas.microsoft.com/office/drawing/2014/main" id="{47778EA4-F06A-DD6A-9AF7-87832B7969DC}"/>
              </a:ext>
            </a:extLst>
          </p:cNvPr>
          <p:cNvPicPr>
            <a:picLocks noChangeAspect="1"/>
          </p:cNvPicPr>
          <p:nvPr/>
        </p:nvPicPr>
        <p:blipFill>
          <a:blip r:embed="rId6"/>
          <a:stretch>
            <a:fillRect/>
          </a:stretch>
        </p:blipFill>
        <p:spPr>
          <a:xfrm>
            <a:off x="1479834" y="988349"/>
            <a:ext cx="3139663" cy="90168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 name="Google Shape;67;p15">
            <a:extLst>
              <a:ext uri="{FF2B5EF4-FFF2-40B4-BE49-F238E27FC236}">
                <a16:creationId xmlns:a16="http://schemas.microsoft.com/office/drawing/2014/main" id="{97F962D8-1435-210C-8E81-DD6BDDFA8B56}"/>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268" name="Google Shape;268;p45"/>
          <p:cNvSpPr txBox="1">
            <a:spLocks noGrp="1"/>
          </p:cNvSpPr>
          <p:nvPr>
            <p:ph type="title"/>
          </p:nvPr>
        </p:nvSpPr>
        <p:spPr>
          <a:xfrm>
            <a:off x="1492079" y="102394"/>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Some Hackathon Tips</a:t>
            </a:r>
            <a:endParaRPr/>
          </a:p>
        </p:txBody>
      </p:sp>
      <p:sp>
        <p:nvSpPr>
          <p:cNvPr id="269" name="Google Shape;269;p45"/>
          <p:cNvSpPr txBox="1">
            <a:spLocks noGrp="1"/>
          </p:cNvSpPr>
          <p:nvPr>
            <p:ph type="body" idx="1"/>
          </p:nvPr>
        </p:nvSpPr>
        <p:spPr>
          <a:xfrm>
            <a:off x="1492079" y="761228"/>
            <a:ext cx="7247238" cy="4329884"/>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de"/>
              <a:t>Take screenshots as you go along – this will save a lot of time when you come to preparing the final presentation</a:t>
            </a:r>
            <a:endParaRPr/>
          </a:p>
          <a:p>
            <a:pPr marL="0" lvl="0" indent="0" algn="l" rtl="0">
              <a:lnSpc>
                <a:spcPct val="90000"/>
              </a:lnSpc>
              <a:spcBef>
                <a:spcPts val="800"/>
              </a:spcBef>
              <a:spcAft>
                <a:spcPts val="0"/>
              </a:spcAft>
              <a:buClr>
                <a:schemeClr val="dk1"/>
              </a:buClr>
              <a:buSzPts val="2100"/>
              <a:buNone/>
            </a:pPr>
            <a:endParaRPr/>
          </a:p>
          <a:p>
            <a:pPr marL="0" lvl="0" indent="0" algn="l" rtl="0">
              <a:lnSpc>
                <a:spcPct val="90000"/>
              </a:lnSpc>
              <a:spcBef>
                <a:spcPts val="800"/>
              </a:spcBef>
              <a:spcAft>
                <a:spcPts val="0"/>
              </a:spcAft>
              <a:buClr>
                <a:schemeClr val="dk1"/>
              </a:buClr>
              <a:buSzPts val="2100"/>
              <a:buNone/>
            </a:pPr>
            <a:r>
              <a:rPr lang="de"/>
              <a:t>A little planning goes a long way – post its to organize your work or making a list can help keep focus.  For those online try using a Jamboard (</a:t>
            </a:r>
            <a:r>
              <a:rPr lang="de" u="sng">
                <a:solidFill>
                  <a:schemeClr val="hlink"/>
                </a:solidFill>
                <a:hlinkClick r:id="rId4"/>
              </a:rPr>
              <a:t>https://jamboard.google.com/</a:t>
            </a:r>
            <a:r>
              <a:rPr lang="de"/>
              <a:t>) or Github Issues</a:t>
            </a:r>
            <a:endParaRPr/>
          </a:p>
          <a:p>
            <a:pPr marL="0" lvl="0" indent="0" algn="l" rtl="0">
              <a:lnSpc>
                <a:spcPct val="90000"/>
              </a:lnSpc>
              <a:spcBef>
                <a:spcPts val="800"/>
              </a:spcBef>
              <a:spcAft>
                <a:spcPts val="0"/>
              </a:spcAft>
              <a:buClr>
                <a:schemeClr val="dk1"/>
              </a:buClr>
              <a:buSzPts val="2100"/>
              <a:buNone/>
            </a:pPr>
            <a:endParaRPr/>
          </a:p>
          <a:p>
            <a:pPr marL="0" lvl="0" indent="0" algn="l" rtl="0">
              <a:lnSpc>
                <a:spcPct val="90000"/>
              </a:lnSpc>
              <a:spcBef>
                <a:spcPts val="800"/>
              </a:spcBef>
              <a:spcAft>
                <a:spcPts val="0"/>
              </a:spcAft>
              <a:buClr>
                <a:schemeClr val="dk1"/>
              </a:buClr>
              <a:buSzPts val="2100"/>
              <a:buNone/>
            </a:pPr>
            <a:r>
              <a:rPr lang="de"/>
              <a:t>By the end of the day today you should have settled on a specific case, sketched out a plan, and have started some work.</a:t>
            </a:r>
            <a:endParaRPr/>
          </a:p>
          <a:p>
            <a:pPr marL="0" lvl="0" indent="0" algn="l" rtl="0">
              <a:lnSpc>
                <a:spcPct val="90000"/>
              </a:lnSpc>
              <a:spcBef>
                <a:spcPts val="800"/>
              </a:spcBef>
              <a:spcAft>
                <a:spcPts val="0"/>
              </a:spcAft>
              <a:buClr>
                <a:schemeClr val="dk1"/>
              </a:buClr>
              <a:buSzPts val="2100"/>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6"/>
          <p:cNvSpPr txBox="1">
            <a:spLocks noGrp="1"/>
          </p:cNvSpPr>
          <p:nvPr>
            <p:ph type="body" idx="1"/>
          </p:nvPr>
        </p:nvSpPr>
        <p:spPr>
          <a:xfrm>
            <a:off x="221167" y="1951531"/>
            <a:ext cx="8600303"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a:t>Reminder: Hackathons aren’t about getting a perfect solution or answer – it is about trying something new, being bold and learning along the way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75" name="Google Shape;75;p16"/>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Century Gothic"/>
                <a:ea typeface="Century Gothic"/>
                <a:cs typeface="Century Gothic"/>
                <a:sym typeface="Century Gothic"/>
              </a:rPr>
              <a:t>Hackathon Project Ideas</a:t>
            </a:r>
            <a:endParaRPr b="1" dirty="0">
              <a:latin typeface="Century Gothic"/>
              <a:ea typeface="Century Gothic"/>
              <a:cs typeface="Century Gothic"/>
              <a:sym typeface="Century Gothic"/>
            </a:endParaRPr>
          </a:p>
        </p:txBody>
      </p:sp>
      <p:sp>
        <p:nvSpPr>
          <p:cNvPr id="76" name="Google Shape;76;p16"/>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fontScale="92500" lnSpcReduction="20000"/>
          </a:bodyPr>
          <a:lstStyle/>
          <a:p>
            <a:pPr marL="285750" lvl="0" indent="-285750" algn="l" rtl="0">
              <a:spcBef>
                <a:spcPts val="0"/>
              </a:spcBef>
              <a:spcAft>
                <a:spcPts val="1200"/>
              </a:spcAft>
              <a:buFontTx/>
              <a:buChar char="-"/>
            </a:pPr>
            <a:r>
              <a:rPr lang="en" dirty="0">
                <a:latin typeface="Century Gothic"/>
                <a:ea typeface="Century Gothic"/>
                <a:cs typeface="Century Gothic"/>
                <a:sym typeface="Century Gothic"/>
              </a:rPr>
              <a:t>Make a Dataset</a:t>
            </a:r>
          </a:p>
          <a:p>
            <a:pPr marL="285750" lvl="0" indent="-285750" algn="l" rtl="0">
              <a:spcBef>
                <a:spcPts val="0"/>
              </a:spcBef>
              <a:spcAft>
                <a:spcPts val="1200"/>
              </a:spcAft>
              <a:buFontTx/>
              <a:buChar char="-"/>
            </a:pPr>
            <a:r>
              <a:rPr lang="en" dirty="0">
                <a:latin typeface="Century Gothic"/>
                <a:ea typeface="Century Gothic"/>
                <a:cs typeface="Century Gothic"/>
                <a:sym typeface="Century Gothic"/>
              </a:rPr>
              <a:t>Train your own GPT</a:t>
            </a:r>
          </a:p>
          <a:p>
            <a:pPr marL="285750" lvl="0" indent="-285750" algn="l" rtl="0">
              <a:spcBef>
                <a:spcPts val="0"/>
              </a:spcBef>
              <a:spcAft>
                <a:spcPts val="1200"/>
              </a:spcAft>
              <a:buFontTx/>
              <a:buChar char="-"/>
            </a:pPr>
            <a:r>
              <a:rPr lang="en" dirty="0">
                <a:latin typeface="Century Gothic"/>
                <a:ea typeface="Century Gothic"/>
                <a:cs typeface="Century Gothic"/>
                <a:sym typeface="Century Gothic"/>
              </a:rPr>
              <a:t>Sentiment Analysis on EAGE Papers?</a:t>
            </a:r>
          </a:p>
          <a:p>
            <a:pPr marL="285750" lvl="0" indent="-285750" algn="l" rtl="0">
              <a:spcBef>
                <a:spcPts val="0"/>
              </a:spcBef>
              <a:spcAft>
                <a:spcPts val="1200"/>
              </a:spcAft>
              <a:buFontTx/>
              <a:buChar char="-"/>
            </a:pPr>
            <a:r>
              <a:rPr lang="en-US" dirty="0">
                <a:latin typeface="Century Gothic"/>
                <a:ea typeface="Century Gothic"/>
                <a:cs typeface="Century Gothic"/>
                <a:sym typeface="Century Gothic"/>
              </a:rPr>
              <a:t>Entity recognition and knowledge graphs</a:t>
            </a:r>
          </a:p>
          <a:p>
            <a:pPr marL="285750" lvl="0" indent="-285750" algn="l" rtl="0">
              <a:spcBef>
                <a:spcPts val="0"/>
              </a:spcBef>
              <a:spcAft>
                <a:spcPts val="1200"/>
              </a:spcAft>
              <a:buFontTx/>
              <a:buChar char="-"/>
            </a:pPr>
            <a:r>
              <a:rPr lang="en-US" dirty="0">
                <a:latin typeface="Century Gothic"/>
                <a:ea typeface="Century Gothic"/>
                <a:cs typeface="Century Gothic"/>
                <a:sym typeface="Century Gothic"/>
              </a:rPr>
              <a:t>Make an EAGE Chatbot</a:t>
            </a:r>
          </a:p>
          <a:p>
            <a:pPr marL="285750" lvl="0" indent="-285750" algn="l" rtl="0">
              <a:spcBef>
                <a:spcPts val="0"/>
              </a:spcBef>
              <a:spcAft>
                <a:spcPts val="1200"/>
              </a:spcAft>
              <a:buFontTx/>
              <a:buChar char="-"/>
            </a:pPr>
            <a:r>
              <a:rPr lang="en-US" dirty="0">
                <a:latin typeface="Century Gothic"/>
                <a:ea typeface="Century Gothic"/>
                <a:cs typeface="Century Gothic"/>
                <a:sym typeface="Century Gothic"/>
              </a:rPr>
              <a:t>Agents and tools to automate workflows</a:t>
            </a:r>
          </a:p>
          <a:p>
            <a:pPr marL="285750" lvl="0" indent="-285750" algn="l" rtl="0">
              <a:spcBef>
                <a:spcPts val="0"/>
              </a:spcBef>
              <a:spcAft>
                <a:spcPts val="1200"/>
              </a:spcAft>
              <a:buFontTx/>
              <a:buChar char="-"/>
            </a:pPr>
            <a:r>
              <a:rPr lang="en-US" dirty="0">
                <a:latin typeface="Century Gothic"/>
                <a:ea typeface="Century Gothic"/>
                <a:cs typeface="Century Gothic"/>
                <a:sym typeface="Century Gothic"/>
              </a:rPr>
              <a:t>Just learn to code – NLP as a tool to get started!</a:t>
            </a:r>
          </a:p>
          <a:p>
            <a:pPr marL="285750" lvl="0" indent="-285750" algn="l" rtl="0">
              <a:spcBef>
                <a:spcPts val="0"/>
              </a:spcBef>
              <a:spcAft>
                <a:spcPts val="1200"/>
              </a:spcAft>
              <a:buFontTx/>
              <a:buChar char="-"/>
            </a:pPr>
            <a:r>
              <a:rPr lang="en-US" dirty="0">
                <a:latin typeface="Century Gothic"/>
                <a:ea typeface="Century Gothic"/>
                <a:cs typeface="Century Gothic"/>
                <a:sym typeface="Century Gothic"/>
              </a:rPr>
              <a:t>Much </a:t>
            </a:r>
            <a:r>
              <a:rPr lang="en-US" dirty="0" err="1">
                <a:latin typeface="Century Gothic"/>
                <a:ea typeface="Century Gothic"/>
                <a:cs typeface="Century Gothic"/>
                <a:sym typeface="Century Gothic"/>
              </a:rPr>
              <a:t>much</a:t>
            </a:r>
            <a:r>
              <a:rPr lang="en-US" dirty="0">
                <a:latin typeface="Century Gothic"/>
                <a:ea typeface="Century Gothic"/>
                <a:cs typeface="Century Gothic"/>
                <a:sym typeface="Century Gothic"/>
              </a:rPr>
              <a:t> more</a:t>
            </a:r>
            <a:endParaRPr dirty="0">
              <a:latin typeface="Century Gothic"/>
              <a:ea typeface="Century Gothic"/>
              <a:cs typeface="Century Gothic"/>
              <a:sym typeface="Century Gothic"/>
            </a:endParaRPr>
          </a:p>
        </p:txBody>
      </p:sp>
    </p:spTree>
    <p:extLst>
      <p:ext uri="{BB962C8B-B14F-4D97-AF65-F5344CB8AC3E}">
        <p14:creationId xmlns:p14="http://schemas.microsoft.com/office/powerpoint/2010/main" val="33987613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75" name="Google Shape;75;p16"/>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entury Gothic"/>
                <a:ea typeface="Century Gothic"/>
                <a:cs typeface="Century Gothic"/>
                <a:sym typeface="Century Gothic"/>
              </a:rPr>
              <a:t>(Title)</a:t>
            </a:r>
            <a:endParaRPr b="1">
              <a:latin typeface="Century Gothic"/>
              <a:ea typeface="Century Gothic"/>
              <a:cs typeface="Century Gothic"/>
              <a:sym typeface="Century Gothic"/>
            </a:endParaRPr>
          </a:p>
        </p:txBody>
      </p:sp>
      <p:sp>
        <p:nvSpPr>
          <p:cNvPr id="76" name="Google Shape;76;p16"/>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latin typeface="Century Gothic"/>
                <a:ea typeface="Century Gothic"/>
                <a:cs typeface="Century Gothic"/>
                <a:sym typeface="Century Gothic"/>
              </a:rPr>
              <a:t>(Body)</a:t>
            </a:r>
            <a:endParaRPr>
              <a:latin typeface="Century Gothic"/>
              <a:ea typeface="Century Gothic"/>
              <a:cs typeface="Century Gothic"/>
              <a:sym typeface="Century Gothic"/>
            </a:endParaRPr>
          </a:p>
        </p:txBody>
      </p:sp>
      <p:pic>
        <p:nvPicPr>
          <p:cNvPr id="3" name="Picture 2">
            <a:extLst>
              <a:ext uri="{FF2B5EF4-FFF2-40B4-BE49-F238E27FC236}">
                <a16:creationId xmlns:a16="http://schemas.microsoft.com/office/drawing/2014/main" id="{F80ABE5B-D954-7D00-5024-A53168F86DD4}"/>
              </a:ext>
            </a:extLst>
          </p:cNvPr>
          <p:cNvPicPr>
            <a:picLocks noChangeAspect="1"/>
          </p:cNvPicPr>
          <p:nvPr/>
        </p:nvPicPr>
        <p:blipFill>
          <a:blip r:embed="rId4"/>
          <a:stretch>
            <a:fillRect/>
          </a:stretch>
        </p:blipFill>
        <p:spPr>
          <a:xfrm>
            <a:off x="0" y="0"/>
            <a:ext cx="9144000" cy="5701272"/>
          </a:xfrm>
          <a:prstGeom prst="rect">
            <a:avLst/>
          </a:prstGeom>
        </p:spPr>
      </p:pic>
    </p:spTree>
    <p:extLst>
      <p:ext uri="{BB962C8B-B14F-4D97-AF65-F5344CB8AC3E}">
        <p14:creationId xmlns:p14="http://schemas.microsoft.com/office/powerpoint/2010/main" val="12902313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Google Shape;67;p15">
            <a:extLst>
              <a:ext uri="{FF2B5EF4-FFF2-40B4-BE49-F238E27FC236}">
                <a16:creationId xmlns:a16="http://schemas.microsoft.com/office/drawing/2014/main" id="{267951B3-AA68-C8F4-4E8A-29390BCE27F4}"/>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279" name="Google Shape;279;p47"/>
          <p:cNvSpPr txBox="1">
            <a:spLocks noGrp="1"/>
          </p:cNvSpPr>
          <p:nvPr>
            <p:ph type="title"/>
          </p:nvPr>
        </p:nvSpPr>
        <p:spPr>
          <a:xfrm>
            <a:off x="3985247" y="2109788"/>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Icebreaker!</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71196-F1E0-3722-2B3E-72D9F9D8062E}"/>
              </a:ext>
            </a:extLst>
          </p:cNvPr>
          <p:cNvSpPr>
            <a:spLocks noGrp="1"/>
          </p:cNvSpPr>
          <p:nvPr>
            <p:ph type="title"/>
          </p:nvPr>
        </p:nvSpPr>
        <p:spPr/>
        <p:txBody>
          <a:bodyPr>
            <a:normAutofit fontScale="90000"/>
          </a:bodyPr>
          <a:lstStyle/>
          <a:p>
            <a:endParaRPr lang="en-AE"/>
          </a:p>
        </p:txBody>
      </p:sp>
      <p:sp>
        <p:nvSpPr>
          <p:cNvPr id="3" name="Text Placeholder 2">
            <a:extLst>
              <a:ext uri="{FF2B5EF4-FFF2-40B4-BE49-F238E27FC236}">
                <a16:creationId xmlns:a16="http://schemas.microsoft.com/office/drawing/2014/main" id="{6ED86DFC-2FE8-DD94-49A2-0967A529CEEB}"/>
              </a:ext>
            </a:extLst>
          </p:cNvPr>
          <p:cNvSpPr>
            <a:spLocks noGrp="1"/>
          </p:cNvSpPr>
          <p:nvPr>
            <p:ph type="body" idx="1"/>
          </p:nvPr>
        </p:nvSpPr>
        <p:spPr/>
        <p:txBody>
          <a:bodyPr/>
          <a:lstStyle/>
          <a:p>
            <a:endParaRPr lang="en-AE"/>
          </a:p>
        </p:txBody>
      </p:sp>
      <p:pic>
        <p:nvPicPr>
          <p:cNvPr id="4" name="Picture 3">
            <a:extLst>
              <a:ext uri="{FF2B5EF4-FFF2-40B4-BE49-F238E27FC236}">
                <a16:creationId xmlns:a16="http://schemas.microsoft.com/office/drawing/2014/main" id="{4E71E715-8431-FCEA-DB37-E2857E3B7067}"/>
              </a:ext>
            </a:extLst>
          </p:cNvPr>
          <p:cNvPicPr>
            <a:picLocks noChangeAspect="1"/>
          </p:cNvPicPr>
          <p:nvPr/>
        </p:nvPicPr>
        <p:blipFill>
          <a:blip r:embed="rId2"/>
          <a:stretch>
            <a:fillRect/>
          </a:stretch>
        </p:blipFill>
        <p:spPr>
          <a:xfrm>
            <a:off x="0" y="-285750"/>
            <a:ext cx="9144000" cy="5715000"/>
          </a:xfrm>
          <a:prstGeom prst="rect">
            <a:avLst/>
          </a:prstGeom>
        </p:spPr>
      </p:pic>
    </p:spTree>
    <p:extLst>
      <p:ext uri="{BB962C8B-B14F-4D97-AF65-F5344CB8AC3E}">
        <p14:creationId xmlns:p14="http://schemas.microsoft.com/office/powerpoint/2010/main" val="6355988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DF0A1-BDF9-0124-3A48-76C2EB2D0E5F}"/>
              </a:ext>
            </a:extLst>
          </p:cNvPr>
          <p:cNvSpPr>
            <a:spLocks noGrp="1"/>
          </p:cNvSpPr>
          <p:nvPr>
            <p:ph type="title"/>
          </p:nvPr>
        </p:nvSpPr>
        <p:spPr/>
        <p:txBody>
          <a:bodyPr>
            <a:normAutofit fontScale="90000"/>
          </a:bodyPr>
          <a:lstStyle/>
          <a:p>
            <a:endParaRPr lang="en-AE"/>
          </a:p>
        </p:txBody>
      </p:sp>
      <p:sp>
        <p:nvSpPr>
          <p:cNvPr id="3" name="Text Placeholder 2">
            <a:extLst>
              <a:ext uri="{FF2B5EF4-FFF2-40B4-BE49-F238E27FC236}">
                <a16:creationId xmlns:a16="http://schemas.microsoft.com/office/drawing/2014/main" id="{D37FD00D-0F18-C018-2BC3-565103D21863}"/>
              </a:ext>
            </a:extLst>
          </p:cNvPr>
          <p:cNvSpPr>
            <a:spLocks noGrp="1"/>
          </p:cNvSpPr>
          <p:nvPr>
            <p:ph type="body" idx="1"/>
          </p:nvPr>
        </p:nvSpPr>
        <p:spPr/>
        <p:txBody>
          <a:bodyPr/>
          <a:lstStyle/>
          <a:p>
            <a:endParaRPr lang="en-AE"/>
          </a:p>
        </p:txBody>
      </p:sp>
      <p:pic>
        <p:nvPicPr>
          <p:cNvPr id="4" name="Picture 3">
            <a:extLst>
              <a:ext uri="{FF2B5EF4-FFF2-40B4-BE49-F238E27FC236}">
                <a16:creationId xmlns:a16="http://schemas.microsoft.com/office/drawing/2014/main" id="{0E3DCF23-90A1-47AF-B895-D96D0A9F6A0A}"/>
              </a:ext>
            </a:extLst>
          </p:cNvPr>
          <p:cNvPicPr>
            <a:picLocks noChangeAspect="1"/>
          </p:cNvPicPr>
          <p:nvPr/>
        </p:nvPicPr>
        <p:blipFill>
          <a:blip r:embed="rId2"/>
          <a:stretch>
            <a:fillRect/>
          </a:stretch>
        </p:blipFill>
        <p:spPr>
          <a:xfrm>
            <a:off x="0" y="-285750"/>
            <a:ext cx="9144000" cy="5715000"/>
          </a:xfrm>
          <a:prstGeom prst="rect">
            <a:avLst/>
          </a:prstGeom>
        </p:spPr>
      </p:pic>
    </p:spTree>
    <p:extLst>
      <p:ext uri="{BB962C8B-B14F-4D97-AF65-F5344CB8AC3E}">
        <p14:creationId xmlns:p14="http://schemas.microsoft.com/office/powerpoint/2010/main" val="9681324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784A3-6110-D54A-2DD5-CE28BC3FDF72}"/>
              </a:ext>
            </a:extLst>
          </p:cNvPr>
          <p:cNvSpPr>
            <a:spLocks noGrp="1"/>
          </p:cNvSpPr>
          <p:nvPr>
            <p:ph type="title"/>
          </p:nvPr>
        </p:nvSpPr>
        <p:spPr/>
        <p:txBody>
          <a:bodyPr>
            <a:normAutofit fontScale="90000"/>
          </a:bodyPr>
          <a:lstStyle/>
          <a:p>
            <a:endParaRPr lang="en-AE"/>
          </a:p>
        </p:txBody>
      </p:sp>
      <p:sp>
        <p:nvSpPr>
          <p:cNvPr id="3" name="Text Placeholder 2">
            <a:extLst>
              <a:ext uri="{FF2B5EF4-FFF2-40B4-BE49-F238E27FC236}">
                <a16:creationId xmlns:a16="http://schemas.microsoft.com/office/drawing/2014/main" id="{EFB88347-99F4-5122-3CA2-FE1957094FB8}"/>
              </a:ext>
            </a:extLst>
          </p:cNvPr>
          <p:cNvSpPr>
            <a:spLocks noGrp="1"/>
          </p:cNvSpPr>
          <p:nvPr>
            <p:ph type="body" idx="1"/>
          </p:nvPr>
        </p:nvSpPr>
        <p:spPr/>
        <p:txBody>
          <a:bodyPr/>
          <a:lstStyle/>
          <a:p>
            <a:endParaRPr lang="en-AE"/>
          </a:p>
        </p:txBody>
      </p:sp>
      <p:pic>
        <p:nvPicPr>
          <p:cNvPr id="4" name="Picture 3">
            <a:extLst>
              <a:ext uri="{FF2B5EF4-FFF2-40B4-BE49-F238E27FC236}">
                <a16:creationId xmlns:a16="http://schemas.microsoft.com/office/drawing/2014/main" id="{0624CE3F-7146-2849-9532-5BBBFB4F36A7}"/>
              </a:ext>
            </a:extLst>
          </p:cNvPr>
          <p:cNvPicPr>
            <a:picLocks noChangeAspect="1"/>
          </p:cNvPicPr>
          <p:nvPr/>
        </p:nvPicPr>
        <p:blipFill>
          <a:blip r:embed="rId2"/>
          <a:stretch>
            <a:fillRect/>
          </a:stretch>
        </p:blipFill>
        <p:spPr>
          <a:xfrm>
            <a:off x="0" y="-285750"/>
            <a:ext cx="9144000" cy="5715000"/>
          </a:xfrm>
          <a:prstGeom prst="rect">
            <a:avLst/>
          </a:prstGeom>
        </p:spPr>
      </p:pic>
    </p:spTree>
    <p:extLst>
      <p:ext uri="{BB962C8B-B14F-4D97-AF65-F5344CB8AC3E}">
        <p14:creationId xmlns:p14="http://schemas.microsoft.com/office/powerpoint/2010/main" val="3654238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75" name="Google Shape;75;p16"/>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entury Gothic"/>
                <a:ea typeface="Century Gothic"/>
                <a:cs typeface="Century Gothic"/>
                <a:sym typeface="Century Gothic"/>
              </a:rPr>
              <a:t>(Title)</a:t>
            </a:r>
            <a:endParaRPr b="1">
              <a:latin typeface="Century Gothic"/>
              <a:ea typeface="Century Gothic"/>
              <a:cs typeface="Century Gothic"/>
              <a:sym typeface="Century Gothic"/>
            </a:endParaRPr>
          </a:p>
        </p:txBody>
      </p:sp>
      <p:sp>
        <p:nvSpPr>
          <p:cNvPr id="76" name="Google Shape;76;p16"/>
          <p:cNvSpPr txBox="1">
            <a:spLocks noGrp="1"/>
          </p:cNvSpPr>
          <p:nvPr>
            <p:ph type="body" idx="1"/>
          </p:nvPr>
        </p:nvSpPr>
        <p:spPr>
          <a:xfrm>
            <a:off x="1501750" y="1152475"/>
            <a:ext cx="7290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latin typeface="Century Gothic"/>
                <a:ea typeface="Century Gothic"/>
                <a:cs typeface="Century Gothic"/>
                <a:sym typeface="Century Gothic"/>
              </a:rPr>
              <a:t>(Body)</a:t>
            </a:r>
            <a:endParaRPr>
              <a:latin typeface="Century Gothic"/>
              <a:ea typeface="Century Gothic"/>
              <a:cs typeface="Century Gothic"/>
              <a:sym typeface="Century Gothic"/>
            </a:endParaRPr>
          </a:p>
        </p:txBody>
      </p:sp>
    </p:spTree>
    <p:extLst>
      <p:ext uri="{BB962C8B-B14F-4D97-AF65-F5344CB8AC3E}">
        <p14:creationId xmlns:p14="http://schemas.microsoft.com/office/powerpoint/2010/main" val="1543946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2" name="Google Shape;67;p15">
            <a:extLst>
              <a:ext uri="{FF2B5EF4-FFF2-40B4-BE49-F238E27FC236}">
                <a16:creationId xmlns:a16="http://schemas.microsoft.com/office/drawing/2014/main" id="{27041A7C-3C52-B665-20BE-4C6C03C4E8BE}"/>
              </a:ext>
            </a:extLst>
          </p:cNvPr>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117" name="Google Shape;117;p27"/>
          <p:cNvSpPr txBox="1">
            <a:spLocks noGrp="1"/>
          </p:cNvSpPr>
          <p:nvPr>
            <p:ph type="body" idx="1"/>
          </p:nvPr>
        </p:nvSpPr>
        <p:spPr>
          <a:xfrm>
            <a:off x="1303536" y="225656"/>
            <a:ext cx="7247238"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en-US" dirty="0"/>
              <a:t>Meet your facilitators – Ashley, Lukas, Oleg and Jan</a:t>
            </a:r>
          </a:p>
          <a:p>
            <a:pPr marL="0" lvl="0" indent="0" algn="ctr" rtl="0">
              <a:lnSpc>
                <a:spcPct val="90000"/>
              </a:lnSpc>
              <a:spcBef>
                <a:spcPts val="800"/>
              </a:spcBef>
              <a:spcAft>
                <a:spcPts val="0"/>
              </a:spcAft>
              <a:buClr>
                <a:schemeClr val="dk1"/>
              </a:buClr>
              <a:buSzPts val="2100"/>
              <a:buNone/>
            </a:pPr>
            <a:endParaRPr dirty="0"/>
          </a:p>
        </p:txBody>
      </p:sp>
      <p:pic>
        <p:nvPicPr>
          <p:cNvPr id="123" name="Google Shape;123;p27"/>
          <p:cNvPicPr preferRelativeResize="0"/>
          <p:nvPr/>
        </p:nvPicPr>
        <p:blipFill rotWithShape="1">
          <a:blip r:embed="rId4">
            <a:alphaModFix/>
          </a:blip>
          <a:srcRect/>
          <a:stretch/>
        </p:blipFill>
        <p:spPr>
          <a:xfrm>
            <a:off x="1455256" y="1063285"/>
            <a:ext cx="1374662" cy="1374662"/>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4" name="Google Shape;124;p27"/>
          <p:cNvSpPr txBox="1"/>
          <p:nvPr/>
        </p:nvSpPr>
        <p:spPr>
          <a:xfrm>
            <a:off x="2907996" y="1152529"/>
            <a:ext cx="5777423" cy="253915"/>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b="1" i="0" dirty="0">
                <a:solidFill>
                  <a:schemeClr val="dk1"/>
                </a:solidFill>
                <a:latin typeface="Century Gothic"/>
                <a:ea typeface="Century Gothic"/>
                <a:cs typeface="Century Gothic"/>
                <a:sym typeface="Century Gothic"/>
              </a:rPr>
              <a:t>Oleg Ovcharenko (NVIDIA)</a:t>
            </a:r>
            <a:endParaRPr sz="1100" dirty="0"/>
          </a:p>
        </p:txBody>
      </p:sp>
      <p:sp>
        <p:nvSpPr>
          <p:cNvPr id="125" name="Google Shape;125;p27"/>
          <p:cNvSpPr txBox="1"/>
          <p:nvPr/>
        </p:nvSpPr>
        <p:spPr>
          <a:xfrm>
            <a:off x="2924189" y="1381838"/>
            <a:ext cx="5906408" cy="807914"/>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dirty="0">
                <a:solidFill>
                  <a:srgbClr val="6E3C41"/>
                </a:solidFill>
                <a:latin typeface="Century Gothic"/>
                <a:ea typeface="Century Gothic"/>
                <a:cs typeface="Century Gothic"/>
                <a:sym typeface="Century Gothic"/>
              </a:rPr>
              <a:t>Oleg is Solutions Architect for Energy at NVIDIA. He received his Ph.D from KAUST where he was exploring data-driven methods for the initialization of full-waveform inversion. Oleg is broadly interested in HPC and deep learning applications in geophysics.</a:t>
            </a:r>
            <a:endParaRPr sz="1100" dirty="0"/>
          </a:p>
        </p:txBody>
      </p:sp>
      <p:sp>
        <p:nvSpPr>
          <p:cNvPr id="11" name="Google Shape;125;p27">
            <a:extLst>
              <a:ext uri="{FF2B5EF4-FFF2-40B4-BE49-F238E27FC236}">
                <a16:creationId xmlns:a16="http://schemas.microsoft.com/office/drawing/2014/main" id="{82F277B2-9EC5-4907-A3B0-FBF3CBD1B4BA}"/>
              </a:ext>
            </a:extLst>
          </p:cNvPr>
          <p:cNvSpPr txBox="1"/>
          <p:nvPr/>
        </p:nvSpPr>
        <p:spPr>
          <a:xfrm>
            <a:off x="1377596" y="2923838"/>
            <a:ext cx="5906408" cy="1915879"/>
          </a:xfrm>
          <a:prstGeom prst="rect">
            <a:avLst/>
          </a:prstGeom>
          <a:noFill/>
          <a:ln>
            <a:noFill/>
          </a:ln>
        </p:spPr>
        <p:txBody>
          <a:bodyPr spcFirstLastPara="1" wrap="square" lIns="68575" tIns="34275" rIns="68575" bIns="34275" anchor="t" anchorCtr="0">
            <a:spAutoFit/>
          </a:bodyPr>
          <a:lstStyle/>
          <a:p>
            <a:pPr algn="r"/>
            <a:r>
              <a:rPr lang="en-US" sz="1200" dirty="0">
                <a:solidFill>
                  <a:srgbClr val="6E3C41"/>
                </a:solidFill>
                <a:latin typeface="Century Gothic"/>
              </a:rPr>
              <a:t>Graduated MSc Geophysics in 1988 at the University of Utrecht.</a:t>
            </a:r>
            <a:br>
              <a:rPr lang="en-US" sz="1200" dirty="0">
                <a:solidFill>
                  <a:srgbClr val="6E3C41"/>
                </a:solidFill>
                <a:latin typeface="Century Gothic"/>
              </a:rPr>
            </a:br>
            <a:r>
              <a:rPr lang="en-US" sz="1200" dirty="0">
                <a:solidFill>
                  <a:srgbClr val="6E3C41"/>
                </a:solidFill>
                <a:latin typeface="Century Gothic"/>
              </a:rPr>
              <a:t>After 3 years of freelance work mainly in Far East joined Schlumberger in 1991 until 2011 performing various roles in surface and borehole seismic and quantitative interpretation.  Joined Weatherford in 2011 until 2016, managed borehole seismic in Asia Pacific, worked as Region Geophysicist and later as Region Manager in Consulting and Data Services, in Kuala Lumpur and Dubai.  Worked for a startup company 2017 to early 2019 specializing in Machine Learning applications in Dubai.</a:t>
            </a:r>
            <a:br>
              <a:rPr lang="en-US" sz="1200" dirty="0">
                <a:solidFill>
                  <a:srgbClr val="6E3C41"/>
                </a:solidFill>
                <a:latin typeface="Century Gothic"/>
              </a:rPr>
            </a:br>
            <a:r>
              <a:rPr lang="en-US" sz="1200" dirty="0">
                <a:solidFill>
                  <a:srgbClr val="6E3C41"/>
                </a:solidFill>
                <a:latin typeface="Century Gothic"/>
              </a:rPr>
              <a:t>Currently working independently as a consultant with main attention in Machine Learning applied to Geosciences</a:t>
            </a:r>
            <a:endParaRPr sz="1200" dirty="0">
              <a:solidFill>
                <a:srgbClr val="6E3C41"/>
              </a:solidFill>
              <a:latin typeface="Century Gothic"/>
            </a:endParaRPr>
          </a:p>
        </p:txBody>
      </p:sp>
      <p:sp>
        <p:nvSpPr>
          <p:cNvPr id="12" name="Google Shape;124;p27">
            <a:extLst>
              <a:ext uri="{FF2B5EF4-FFF2-40B4-BE49-F238E27FC236}">
                <a16:creationId xmlns:a16="http://schemas.microsoft.com/office/drawing/2014/main" id="{EF58F428-B7FA-4226-BE2F-74CCAFDEA2F3}"/>
              </a:ext>
            </a:extLst>
          </p:cNvPr>
          <p:cNvSpPr txBox="1"/>
          <p:nvPr/>
        </p:nvSpPr>
        <p:spPr>
          <a:xfrm>
            <a:off x="4683996" y="2699834"/>
            <a:ext cx="5777423" cy="253915"/>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b="1" i="0" dirty="0">
                <a:solidFill>
                  <a:schemeClr val="dk1"/>
                </a:solidFill>
                <a:latin typeface="Century Gothic"/>
                <a:ea typeface="Century Gothic"/>
                <a:cs typeface="Century Gothic"/>
                <a:sym typeface="Century Gothic"/>
              </a:rPr>
              <a:t>Jan van de Mortel (Independent)</a:t>
            </a:r>
            <a:endParaRPr sz="1100" dirty="0"/>
          </a:p>
        </p:txBody>
      </p:sp>
      <p:pic>
        <p:nvPicPr>
          <p:cNvPr id="3" name="Picture 2">
            <a:extLst>
              <a:ext uri="{FF2B5EF4-FFF2-40B4-BE49-F238E27FC236}">
                <a16:creationId xmlns:a16="http://schemas.microsoft.com/office/drawing/2014/main" id="{9E64A0D4-4840-4F11-A558-E944757A28A8}"/>
              </a:ext>
            </a:extLst>
          </p:cNvPr>
          <p:cNvPicPr>
            <a:picLocks noChangeAspect="1"/>
          </p:cNvPicPr>
          <p:nvPr/>
        </p:nvPicPr>
        <p:blipFill>
          <a:blip r:embed="rId5">
            <a:alphaModFix/>
          </a:blip>
          <a:stretch>
            <a:fillRect/>
          </a:stretch>
        </p:blipFill>
        <p:spPr>
          <a:xfrm>
            <a:off x="7383873" y="2953749"/>
            <a:ext cx="1390997" cy="138900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Tree>
    <p:extLst>
      <p:ext uri="{BB962C8B-B14F-4D97-AF65-F5344CB8AC3E}">
        <p14:creationId xmlns:p14="http://schemas.microsoft.com/office/powerpoint/2010/main" val="3121322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Agenda</a:t>
            </a:r>
            <a:endParaRPr dirty="0"/>
          </a:p>
        </p:txBody>
      </p:sp>
      <p:sp>
        <p:nvSpPr>
          <p:cNvPr id="6" name="Google Shape;131;p28">
            <a:extLst>
              <a:ext uri="{FF2B5EF4-FFF2-40B4-BE49-F238E27FC236}">
                <a16:creationId xmlns:a16="http://schemas.microsoft.com/office/drawing/2014/main" id="{76D00460-8F31-64CC-3ECF-0B5E228F9802}"/>
              </a:ext>
            </a:extLst>
          </p:cNvPr>
          <p:cNvSpPr/>
          <p:nvPr/>
        </p:nvSpPr>
        <p:spPr>
          <a:xfrm>
            <a:off x="1893024" y="1147019"/>
            <a:ext cx="3264694" cy="489347"/>
          </a:xfrm>
          <a:prstGeom prst="rect">
            <a:avLst/>
          </a:prstGeom>
          <a:solidFill>
            <a:srgbClr val="593747"/>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de" sz="1400" dirty="0">
                <a:solidFill>
                  <a:schemeClr val="lt1"/>
                </a:solidFill>
                <a:latin typeface="Calibri"/>
                <a:ea typeface="Calibri"/>
                <a:cs typeface="Calibri"/>
                <a:sym typeface="Calibri"/>
              </a:rPr>
              <a:t>Day 1: Sunday, June </a:t>
            </a:r>
            <a:r>
              <a:rPr lang="de" dirty="0">
                <a:solidFill>
                  <a:schemeClr val="lt1"/>
                </a:solidFill>
                <a:latin typeface="Calibri"/>
                <a:ea typeface="Calibri"/>
                <a:cs typeface="Calibri"/>
                <a:sym typeface="Calibri"/>
              </a:rPr>
              <a:t>4</a:t>
            </a:r>
            <a:endParaRPr sz="1100" dirty="0"/>
          </a:p>
        </p:txBody>
      </p:sp>
      <p:sp>
        <p:nvSpPr>
          <p:cNvPr id="7" name="Google Shape;132;p28">
            <a:extLst>
              <a:ext uri="{FF2B5EF4-FFF2-40B4-BE49-F238E27FC236}">
                <a16:creationId xmlns:a16="http://schemas.microsoft.com/office/drawing/2014/main" id="{9BD11DBA-A691-4DF7-AC75-356BEB666B3F}"/>
              </a:ext>
            </a:extLst>
          </p:cNvPr>
          <p:cNvSpPr/>
          <p:nvPr/>
        </p:nvSpPr>
        <p:spPr>
          <a:xfrm>
            <a:off x="5375071" y="1147019"/>
            <a:ext cx="3264694" cy="489347"/>
          </a:xfrm>
          <a:prstGeom prst="rect">
            <a:avLst/>
          </a:prstGeom>
          <a:solidFill>
            <a:srgbClr val="593747"/>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de" sz="1400" dirty="0">
                <a:solidFill>
                  <a:schemeClr val="lt1"/>
                </a:solidFill>
                <a:latin typeface="Calibri"/>
                <a:ea typeface="Calibri"/>
                <a:cs typeface="Calibri"/>
                <a:sym typeface="Calibri"/>
              </a:rPr>
              <a:t>Day 2: Monday, June 5</a:t>
            </a:r>
            <a:endParaRPr sz="1100" dirty="0"/>
          </a:p>
        </p:txBody>
      </p:sp>
      <p:sp>
        <p:nvSpPr>
          <p:cNvPr id="8" name="Google Shape;133;p28">
            <a:extLst>
              <a:ext uri="{FF2B5EF4-FFF2-40B4-BE49-F238E27FC236}">
                <a16:creationId xmlns:a16="http://schemas.microsoft.com/office/drawing/2014/main" id="{9A280A6B-7D44-BCB5-7541-A06FC32C822E}"/>
              </a:ext>
            </a:extLst>
          </p:cNvPr>
          <p:cNvSpPr/>
          <p:nvPr/>
        </p:nvSpPr>
        <p:spPr>
          <a:xfrm>
            <a:off x="1893024" y="1797100"/>
            <a:ext cx="3264694" cy="2771775"/>
          </a:xfrm>
          <a:prstGeom prst="rect">
            <a:avLst/>
          </a:prstGeom>
          <a:solidFill>
            <a:srgbClr val="D0CECE"/>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de" sz="1400" b="0" i="0" dirty="0">
                <a:solidFill>
                  <a:schemeClr val="dk1"/>
                </a:solidFill>
                <a:latin typeface="Arial"/>
                <a:ea typeface="Arial"/>
                <a:cs typeface="Arial"/>
                <a:sym typeface="Arial"/>
              </a:rPr>
              <a:t>9:00 - 9:30 CEST - Welcome and coffee</a:t>
            </a:r>
            <a:br>
              <a:rPr lang="de" sz="1400" dirty="0">
                <a:solidFill>
                  <a:schemeClr val="dk1"/>
                </a:solidFill>
                <a:latin typeface="Calibri"/>
                <a:ea typeface="Calibri"/>
                <a:cs typeface="Calibri"/>
                <a:sym typeface="Calibri"/>
              </a:rPr>
            </a:br>
            <a:r>
              <a:rPr lang="de" sz="1400" b="1" i="0" dirty="0">
                <a:solidFill>
                  <a:schemeClr val="dk1"/>
                </a:solidFill>
                <a:latin typeface="Arial"/>
                <a:ea typeface="Arial"/>
                <a:cs typeface="Arial"/>
                <a:sym typeface="Arial"/>
              </a:rPr>
              <a:t>9:30 - 10:30 CEST – Introduction Plenum Session</a:t>
            </a:r>
            <a:br>
              <a:rPr lang="de" sz="1400" dirty="0">
                <a:solidFill>
                  <a:schemeClr val="dk1"/>
                </a:solidFill>
                <a:latin typeface="Calibri"/>
                <a:ea typeface="Calibri"/>
                <a:cs typeface="Calibri"/>
                <a:sym typeface="Calibri"/>
              </a:rPr>
            </a:br>
            <a:r>
              <a:rPr lang="de" sz="1400" dirty="0">
                <a:solidFill>
                  <a:schemeClr val="dk1"/>
                </a:solidFill>
                <a:latin typeface="Arial"/>
                <a:ea typeface="Arial"/>
                <a:cs typeface="Arial"/>
                <a:sym typeface="Arial"/>
              </a:rPr>
              <a:t>10</a:t>
            </a:r>
            <a:r>
              <a:rPr lang="de" sz="1400" b="0" i="0" dirty="0">
                <a:solidFill>
                  <a:schemeClr val="dk1"/>
                </a:solidFill>
                <a:latin typeface="Arial"/>
                <a:ea typeface="Arial"/>
                <a:cs typeface="Arial"/>
                <a:sym typeface="Arial"/>
              </a:rPr>
              <a:t>:30 – 11:00 CEST – Project and team discovery time</a:t>
            </a:r>
            <a:br>
              <a:rPr lang="de" sz="1400" dirty="0">
                <a:solidFill>
                  <a:schemeClr val="dk1"/>
                </a:solidFill>
                <a:latin typeface="Calibri"/>
                <a:ea typeface="Calibri"/>
                <a:cs typeface="Calibri"/>
                <a:sym typeface="Calibri"/>
              </a:rPr>
            </a:br>
            <a:r>
              <a:rPr lang="de" sz="1400" b="0" i="0" dirty="0">
                <a:solidFill>
                  <a:schemeClr val="dk1"/>
                </a:solidFill>
                <a:latin typeface="Arial"/>
                <a:ea typeface="Arial"/>
                <a:cs typeface="Arial"/>
                <a:sym typeface="Arial"/>
              </a:rPr>
              <a:t>11:00 - 18:00 CEST - Hacking all day</a:t>
            </a:r>
            <a:endParaRPr sz="1400" dirty="0">
              <a:solidFill>
                <a:schemeClr val="dk1"/>
              </a:solidFill>
              <a:latin typeface="Calibri"/>
              <a:ea typeface="Calibri"/>
              <a:cs typeface="Calibri"/>
              <a:sym typeface="Calibri"/>
            </a:endParaRPr>
          </a:p>
        </p:txBody>
      </p:sp>
      <p:sp>
        <p:nvSpPr>
          <p:cNvPr id="9" name="Google Shape;134;p28">
            <a:extLst>
              <a:ext uri="{FF2B5EF4-FFF2-40B4-BE49-F238E27FC236}">
                <a16:creationId xmlns:a16="http://schemas.microsoft.com/office/drawing/2014/main" id="{8942760F-EB22-312C-4989-1124EF0DD6B2}"/>
              </a:ext>
            </a:extLst>
          </p:cNvPr>
          <p:cNvSpPr/>
          <p:nvPr/>
        </p:nvSpPr>
        <p:spPr>
          <a:xfrm>
            <a:off x="5375071" y="1797100"/>
            <a:ext cx="3264694" cy="2771775"/>
          </a:xfrm>
          <a:prstGeom prst="rect">
            <a:avLst/>
          </a:prstGeom>
          <a:solidFill>
            <a:srgbClr val="D0CECE"/>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de" sz="1400" b="0" i="0" dirty="0">
                <a:solidFill>
                  <a:schemeClr val="dk1"/>
                </a:solidFill>
                <a:latin typeface="Arial"/>
                <a:ea typeface="Arial"/>
                <a:cs typeface="Arial"/>
                <a:sym typeface="Arial"/>
              </a:rPr>
              <a:t>9:00 - 9:15 CEST - Welcome and coffee</a:t>
            </a:r>
            <a:br>
              <a:rPr lang="de" sz="1400" dirty="0">
                <a:solidFill>
                  <a:schemeClr val="dk1"/>
                </a:solidFill>
                <a:latin typeface="Calibri"/>
                <a:ea typeface="Calibri"/>
                <a:cs typeface="Calibri"/>
                <a:sym typeface="Calibri"/>
              </a:rPr>
            </a:br>
            <a:r>
              <a:rPr lang="de" sz="1400" b="0" i="0" dirty="0">
                <a:solidFill>
                  <a:schemeClr val="dk1"/>
                </a:solidFill>
                <a:latin typeface="Arial"/>
                <a:ea typeface="Arial"/>
                <a:cs typeface="Arial"/>
                <a:sym typeface="Arial"/>
              </a:rPr>
              <a:t>9:15 – 12:00 CEST - Hacking</a:t>
            </a:r>
            <a:br>
              <a:rPr lang="de" sz="1400" dirty="0">
                <a:solidFill>
                  <a:schemeClr val="dk1"/>
                </a:solidFill>
                <a:latin typeface="Calibri"/>
                <a:ea typeface="Calibri"/>
                <a:cs typeface="Calibri"/>
                <a:sym typeface="Calibri"/>
              </a:rPr>
            </a:br>
            <a:r>
              <a:rPr lang="de" sz="1400" b="1" i="0" dirty="0">
                <a:solidFill>
                  <a:schemeClr val="dk1"/>
                </a:solidFill>
                <a:latin typeface="Arial"/>
                <a:ea typeface="Arial"/>
                <a:cs typeface="Arial"/>
                <a:sym typeface="Arial"/>
              </a:rPr>
              <a:t>12:00 CEST: CODE FREEZE – Join online session to receive final presentation criteria (Jitsi)</a:t>
            </a:r>
            <a:br>
              <a:rPr lang="de" sz="1400" dirty="0">
                <a:solidFill>
                  <a:schemeClr val="dk1"/>
                </a:solidFill>
                <a:latin typeface="Calibri"/>
                <a:ea typeface="Calibri"/>
                <a:cs typeface="Calibri"/>
                <a:sym typeface="Calibri"/>
              </a:rPr>
            </a:br>
            <a:r>
              <a:rPr lang="de" sz="1400" b="0" i="0" dirty="0">
                <a:solidFill>
                  <a:schemeClr val="dk1"/>
                </a:solidFill>
                <a:latin typeface="Arial"/>
                <a:ea typeface="Arial"/>
                <a:cs typeface="Arial"/>
                <a:sym typeface="Arial"/>
              </a:rPr>
              <a:t>12:15-14:00 CEST – Time for working and practicing presentations</a:t>
            </a:r>
            <a:br>
              <a:rPr lang="de" sz="1400" dirty="0">
                <a:solidFill>
                  <a:schemeClr val="dk1"/>
                </a:solidFill>
                <a:latin typeface="Calibri"/>
                <a:ea typeface="Calibri"/>
                <a:cs typeface="Calibri"/>
                <a:sym typeface="Calibri"/>
              </a:rPr>
            </a:br>
            <a:r>
              <a:rPr lang="de" sz="1400" b="1" i="0" dirty="0">
                <a:solidFill>
                  <a:schemeClr val="dk1"/>
                </a:solidFill>
                <a:latin typeface="Arial"/>
                <a:ea typeface="Arial"/>
                <a:cs typeface="Arial"/>
                <a:sym typeface="Arial"/>
              </a:rPr>
              <a:t>14:00 – 15:15 CEST - Presentations to the Judging Panel</a:t>
            </a:r>
            <a:br>
              <a:rPr lang="de" sz="1400" dirty="0">
                <a:solidFill>
                  <a:schemeClr val="dk1"/>
                </a:solidFill>
                <a:latin typeface="Calibri"/>
                <a:ea typeface="Calibri"/>
                <a:cs typeface="Calibri"/>
                <a:sym typeface="Calibri"/>
              </a:rPr>
            </a:br>
            <a:r>
              <a:rPr lang="de" sz="1400" b="0" i="0" dirty="0">
                <a:solidFill>
                  <a:schemeClr val="dk1"/>
                </a:solidFill>
                <a:latin typeface="Arial"/>
                <a:ea typeface="Arial"/>
                <a:cs typeface="Arial"/>
                <a:sym typeface="Arial"/>
              </a:rPr>
              <a:t>15:15 - 15:45 CEST - Announcement of the winners and prizes*</a:t>
            </a:r>
            <a:endParaRPr sz="1400" dirty="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4" name="Google Shape;139;p29">
            <a:extLst>
              <a:ext uri="{FF2B5EF4-FFF2-40B4-BE49-F238E27FC236}">
                <a16:creationId xmlns:a16="http://schemas.microsoft.com/office/drawing/2014/main" id="{7AC8A708-0F31-738C-14AA-97BC78C008B0}"/>
              </a:ext>
            </a:extLst>
          </p:cNvPr>
          <p:cNvSpPr txBox="1">
            <a:spLocks noGrp="1"/>
          </p:cNvSpPr>
          <p:nvPr/>
        </p:nvSpPr>
        <p:spPr>
          <a:xfrm>
            <a:off x="3621108" y="224689"/>
            <a:ext cx="4574510" cy="408384"/>
          </a:xfrm>
          <a:prstGeom prst="rect">
            <a:avLst/>
          </a:prstGeom>
          <a:noFill/>
          <a:ln>
            <a:noFill/>
          </a:ln>
        </p:spPr>
        <p:txBody>
          <a:bodyPr spcFirstLastPara="1" wrap="square" lIns="68575" tIns="34275" rIns="68575" bIns="34275" anchor="ctr" anchorCtr="0">
            <a:normAutofit fontScale="90000" lnSpcReduction="2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33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marL="0" lvl="0" indent="0" algn="l" rtl="0">
              <a:lnSpc>
                <a:spcPct val="90000"/>
              </a:lnSpc>
              <a:spcBef>
                <a:spcPts val="0"/>
              </a:spcBef>
              <a:spcAft>
                <a:spcPts val="0"/>
              </a:spcAft>
              <a:buClr>
                <a:schemeClr val="dk1"/>
              </a:buClr>
              <a:buSzPct val="100000"/>
              <a:buFont typeface="Century Gothic"/>
              <a:buNone/>
            </a:pPr>
            <a:r>
              <a:rPr lang="de"/>
              <a:t>Awards!</a:t>
            </a:r>
            <a:endParaRPr/>
          </a:p>
        </p:txBody>
      </p:sp>
      <p:sp>
        <p:nvSpPr>
          <p:cNvPr id="5" name="Google Shape;140;p29">
            <a:extLst>
              <a:ext uri="{FF2B5EF4-FFF2-40B4-BE49-F238E27FC236}">
                <a16:creationId xmlns:a16="http://schemas.microsoft.com/office/drawing/2014/main" id="{B1F7BC7C-C4C1-2603-B4B2-746307F498BD}"/>
              </a:ext>
            </a:extLst>
          </p:cNvPr>
          <p:cNvSpPr txBox="1">
            <a:spLocks noGrp="1"/>
          </p:cNvSpPr>
          <p:nvPr/>
        </p:nvSpPr>
        <p:spPr>
          <a:xfrm>
            <a:off x="1347697" y="1018401"/>
            <a:ext cx="7247238" cy="4085296"/>
          </a:xfrm>
          <a:prstGeom prst="rect">
            <a:avLst/>
          </a:prstGeom>
          <a:noFill/>
          <a:ln>
            <a:noFill/>
          </a:ln>
        </p:spPr>
        <p:txBody>
          <a:bodyPr spcFirstLastPara="1" wrap="square" lIns="68575" tIns="34275" rIns="68575" bIns="34275" anchor="t" anchorCtr="0">
            <a:normAutofit/>
          </a:bodyPr>
          <a:lstStyle>
            <a:defPPr marR="0" lvl="0" algn="l" rtl="0">
              <a:lnSpc>
                <a:spcPct val="100000"/>
              </a:lnSpc>
              <a:spcBef>
                <a:spcPts val="0"/>
              </a:spcBef>
              <a:spcAft>
                <a:spcPts val="0"/>
              </a:spcAft>
            </a:defPPr>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entury Gothic"/>
                <a:ea typeface="Century Gothic"/>
                <a:cs typeface="Century Gothic"/>
                <a:sym typeface="Century Gothic"/>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entury Gothic"/>
                <a:ea typeface="Century Gothic"/>
                <a:cs typeface="Century Gothic"/>
                <a:sym typeface="Century Gothic"/>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entury Gothic"/>
                <a:ea typeface="Century Gothic"/>
                <a:cs typeface="Century Gothic"/>
                <a:sym typeface="Century Gothic"/>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entury Gothic"/>
                <a:ea typeface="Century Gothic"/>
                <a:cs typeface="Century Gothic"/>
                <a:sym typeface="Century Gothic"/>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pPr marL="0" lvl="0" indent="0" algn="ctr" rtl="0">
              <a:lnSpc>
                <a:spcPct val="90000"/>
              </a:lnSpc>
              <a:spcBef>
                <a:spcPts val="0"/>
              </a:spcBef>
              <a:spcAft>
                <a:spcPts val="0"/>
              </a:spcAft>
              <a:buClr>
                <a:schemeClr val="dk1"/>
              </a:buClr>
              <a:buSzPts val="2100"/>
              <a:buNone/>
            </a:pPr>
            <a:r>
              <a:rPr lang="de" dirty="0"/>
              <a:t>There are two awards up for grabs.  </a:t>
            </a: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2100"/>
              <a:buNone/>
            </a:pPr>
            <a:endParaRPr dirty="0"/>
          </a:p>
          <a:p>
            <a:pPr marL="0" lvl="0" indent="0" algn="ctr" rtl="0">
              <a:lnSpc>
                <a:spcPct val="90000"/>
              </a:lnSpc>
              <a:spcBef>
                <a:spcPts val="800"/>
              </a:spcBef>
              <a:spcAft>
                <a:spcPts val="0"/>
              </a:spcAft>
              <a:buClr>
                <a:schemeClr val="dk1"/>
              </a:buClr>
              <a:buSzPts val="1500"/>
              <a:buNone/>
            </a:pPr>
            <a:r>
              <a:rPr lang="de" sz="1500" dirty="0"/>
              <a:t>These two teams will have their </a:t>
            </a:r>
            <a:r>
              <a:rPr lang="de" sz="1500" b="1" dirty="0"/>
              <a:t>final presentations </a:t>
            </a:r>
            <a:r>
              <a:rPr lang="de" sz="1500" dirty="0"/>
              <a:t>in the AI special session during the annual meeting!</a:t>
            </a:r>
            <a:endParaRPr dirty="0"/>
          </a:p>
          <a:p>
            <a:pPr marL="0" lvl="0" indent="0" algn="ctr" rtl="0">
              <a:lnSpc>
                <a:spcPct val="90000"/>
              </a:lnSpc>
              <a:spcBef>
                <a:spcPts val="800"/>
              </a:spcBef>
              <a:spcAft>
                <a:spcPts val="0"/>
              </a:spcAft>
              <a:buClr>
                <a:schemeClr val="dk1"/>
              </a:buClr>
              <a:buSzPts val="1500"/>
              <a:buNone/>
            </a:pPr>
            <a:endParaRPr lang="de" sz="1500" dirty="0"/>
          </a:p>
          <a:p>
            <a:pPr marL="0" lvl="0" indent="0" rtl="0">
              <a:lnSpc>
                <a:spcPct val="90000"/>
              </a:lnSpc>
              <a:spcBef>
                <a:spcPts val="800"/>
              </a:spcBef>
              <a:spcAft>
                <a:spcPts val="0"/>
              </a:spcAft>
              <a:buClr>
                <a:schemeClr val="dk1"/>
              </a:buClr>
              <a:buSzPts val="1500"/>
              <a:buNone/>
            </a:pPr>
            <a:r>
              <a:rPr lang="de" sz="1500" dirty="0"/>
              <a:t>	</a:t>
            </a:r>
            <a:endParaRPr b="1" u="sng" dirty="0"/>
          </a:p>
          <a:p>
            <a:pPr marL="0" lvl="0" indent="0" algn="ctr" rtl="0">
              <a:lnSpc>
                <a:spcPct val="90000"/>
              </a:lnSpc>
              <a:spcBef>
                <a:spcPts val="800"/>
              </a:spcBef>
              <a:spcAft>
                <a:spcPts val="0"/>
              </a:spcAft>
              <a:buClr>
                <a:schemeClr val="dk1"/>
              </a:buClr>
              <a:buSzPts val="1800"/>
              <a:buNone/>
            </a:pPr>
            <a:endParaRPr sz="1800" dirty="0"/>
          </a:p>
        </p:txBody>
      </p:sp>
      <p:sp>
        <p:nvSpPr>
          <p:cNvPr id="6" name="Google Shape;141;p29">
            <a:extLst>
              <a:ext uri="{FF2B5EF4-FFF2-40B4-BE49-F238E27FC236}">
                <a16:creationId xmlns:a16="http://schemas.microsoft.com/office/drawing/2014/main" id="{F699360B-4F0F-30B4-6D2B-60C26B8268F4}"/>
              </a:ext>
            </a:extLst>
          </p:cNvPr>
          <p:cNvSpPr/>
          <p:nvPr/>
        </p:nvSpPr>
        <p:spPr>
          <a:xfrm>
            <a:off x="1622838" y="1560909"/>
            <a:ext cx="2750344" cy="2021681"/>
          </a:xfrm>
          <a:prstGeom prst="rect">
            <a:avLst/>
          </a:prstGeom>
          <a:solidFill>
            <a:srgbClr val="6E3C4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de" sz="2100">
                <a:solidFill>
                  <a:schemeClr val="lt1"/>
                </a:solidFill>
                <a:latin typeface="Calibri"/>
                <a:ea typeface="Calibri"/>
                <a:cs typeface="Calibri"/>
                <a:sym typeface="Calibri"/>
              </a:rPr>
              <a:t>“Best in Show”</a:t>
            </a:r>
            <a:endParaRPr sz="1100"/>
          </a:p>
          <a:p>
            <a:pPr marL="0" marR="0" lvl="0" indent="0" algn="ctr" rtl="0">
              <a:spcBef>
                <a:spcPts val="0"/>
              </a:spcBef>
              <a:spcAft>
                <a:spcPts val="0"/>
              </a:spcAft>
              <a:buNone/>
            </a:pPr>
            <a:endParaRPr sz="1400">
              <a:solidFill>
                <a:schemeClr val="lt1"/>
              </a:solidFill>
              <a:latin typeface="Calibri"/>
              <a:ea typeface="Calibri"/>
              <a:cs typeface="Calibri"/>
              <a:sym typeface="Calibri"/>
            </a:endParaRPr>
          </a:p>
          <a:p>
            <a:pPr marL="0" marR="0" lvl="0" indent="0" algn="ctr" rtl="0">
              <a:spcBef>
                <a:spcPts val="0"/>
              </a:spcBef>
              <a:spcAft>
                <a:spcPts val="0"/>
              </a:spcAft>
              <a:buNone/>
            </a:pPr>
            <a:r>
              <a:rPr lang="de" sz="1400">
                <a:solidFill>
                  <a:schemeClr val="lt1"/>
                </a:solidFill>
                <a:latin typeface="Calibri"/>
                <a:ea typeface="Calibri"/>
                <a:cs typeface="Calibri"/>
                <a:sym typeface="Calibri"/>
              </a:rPr>
              <a:t>A panel of judges will join us for the presentations on the last day and will award this prize.</a:t>
            </a:r>
            <a:endParaRPr sz="1100"/>
          </a:p>
        </p:txBody>
      </p:sp>
      <p:sp>
        <p:nvSpPr>
          <p:cNvPr id="9" name="Google Shape;142;p29">
            <a:extLst>
              <a:ext uri="{FF2B5EF4-FFF2-40B4-BE49-F238E27FC236}">
                <a16:creationId xmlns:a16="http://schemas.microsoft.com/office/drawing/2014/main" id="{C59AE811-0694-2F87-10B8-F2B433452038}"/>
              </a:ext>
            </a:extLst>
          </p:cNvPr>
          <p:cNvSpPr/>
          <p:nvPr/>
        </p:nvSpPr>
        <p:spPr>
          <a:xfrm>
            <a:off x="5500831" y="1560908"/>
            <a:ext cx="2750344" cy="2021681"/>
          </a:xfrm>
          <a:prstGeom prst="rect">
            <a:avLst/>
          </a:prstGeom>
          <a:solidFill>
            <a:srgbClr val="6E3C4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de" sz="2100">
                <a:solidFill>
                  <a:schemeClr val="lt1"/>
                </a:solidFill>
                <a:latin typeface="Calibri"/>
                <a:ea typeface="Calibri"/>
                <a:cs typeface="Calibri"/>
                <a:sym typeface="Calibri"/>
              </a:rPr>
              <a:t>“Audience Choice”</a:t>
            </a:r>
            <a:endParaRPr sz="1100"/>
          </a:p>
          <a:p>
            <a:pPr marL="0" marR="0" lvl="0" indent="0" algn="ctr" rtl="0">
              <a:spcBef>
                <a:spcPts val="0"/>
              </a:spcBef>
              <a:spcAft>
                <a:spcPts val="0"/>
              </a:spcAft>
              <a:buNone/>
            </a:pPr>
            <a:endParaRPr sz="1400">
              <a:solidFill>
                <a:schemeClr val="lt1"/>
              </a:solidFill>
              <a:latin typeface="Calibri"/>
              <a:ea typeface="Calibri"/>
              <a:cs typeface="Calibri"/>
              <a:sym typeface="Calibri"/>
            </a:endParaRPr>
          </a:p>
          <a:p>
            <a:pPr marL="0" marR="0" lvl="0" indent="0" algn="ctr" rtl="0">
              <a:spcBef>
                <a:spcPts val="0"/>
              </a:spcBef>
              <a:spcAft>
                <a:spcPts val="0"/>
              </a:spcAft>
              <a:buNone/>
            </a:pPr>
            <a:r>
              <a:rPr lang="de" sz="1400">
                <a:solidFill>
                  <a:schemeClr val="lt1"/>
                </a:solidFill>
                <a:latin typeface="Calibri"/>
                <a:ea typeface="Calibri"/>
                <a:cs typeface="Calibri"/>
                <a:sym typeface="Calibri"/>
              </a:rPr>
              <a:t>Each hacker will vote for their favorite team (not their own) and the team with the most votes wins this one!</a:t>
            </a:r>
            <a:endParaRPr sz="1100"/>
          </a:p>
        </p:txBody>
      </p:sp>
    </p:spTree>
    <p:extLst>
      <p:ext uri="{BB962C8B-B14F-4D97-AF65-F5344CB8AC3E}">
        <p14:creationId xmlns:p14="http://schemas.microsoft.com/office/powerpoint/2010/main" val="3375294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4" name="Google Shape;139;p29">
            <a:extLst>
              <a:ext uri="{FF2B5EF4-FFF2-40B4-BE49-F238E27FC236}">
                <a16:creationId xmlns:a16="http://schemas.microsoft.com/office/drawing/2014/main" id="{7AC8A708-0F31-738C-14AA-97BC78C008B0}"/>
              </a:ext>
            </a:extLst>
          </p:cNvPr>
          <p:cNvSpPr txBox="1">
            <a:spLocks noGrp="1"/>
          </p:cNvSpPr>
          <p:nvPr/>
        </p:nvSpPr>
        <p:spPr>
          <a:xfrm>
            <a:off x="3621108" y="224689"/>
            <a:ext cx="4574510" cy="408384"/>
          </a:xfrm>
          <a:prstGeom prst="rect">
            <a:avLst/>
          </a:prstGeom>
          <a:noFill/>
          <a:ln>
            <a:noFill/>
          </a:ln>
        </p:spPr>
        <p:txBody>
          <a:bodyPr spcFirstLastPara="1" wrap="square" lIns="68575" tIns="34275" rIns="68575" bIns="34275" anchor="ctr" anchorCtr="0">
            <a:normAutofit fontScale="90000" lnSpcReduction="2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entury Gothic"/>
              <a:buNone/>
              <a:defRPr sz="33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marL="0" lvl="0" indent="0" algn="l" rtl="0">
              <a:lnSpc>
                <a:spcPct val="90000"/>
              </a:lnSpc>
              <a:spcBef>
                <a:spcPts val="0"/>
              </a:spcBef>
              <a:spcAft>
                <a:spcPts val="0"/>
              </a:spcAft>
              <a:buClr>
                <a:schemeClr val="dk1"/>
              </a:buClr>
              <a:buSzPct val="100000"/>
              <a:buFont typeface="Century Gothic"/>
              <a:buNone/>
            </a:pPr>
            <a:r>
              <a:rPr lang="de" dirty="0"/>
              <a:t>Awards!</a:t>
            </a:r>
            <a:endParaRPr dirty="0"/>
          </a:p>
        </p:txBody>
      </p:sp>
      <p:pic>
        <p:nvPicPr>
          <p:cNvPr id="3" name="Google Shape;106;p25" descr="Logos &amp; Brand Guidelines | NVIDIA">
            <a:extLst>
              <a:ext uri="{FF2B5EF4-FFF2-40B4-BE49-F238E27FC236}">
                <a16:creationId xmlns:a16="http://schemas.microsoft.com/office/drawing/2014/main" id="{31C9D7A0-25F3-D26F-E168-987B5B906F42}"/>
              </a:ext>
            </a:extLst>
          </p:cNvPr>
          <p:cNvPicPr preferRelativeResize="0"/>
          <p:nvPr/>
        </p:nvPicPr>
        <p:blipFill rotWithShape="1">
          <a:blip r:embed="rId4">
            <a:alphaModFix/>
          </a:blip>
          <a:srcRect/>
          <a:stretch/>
        </p:blipFill>
        <p:spPr>
          <a:xfrm>
            <a:off x="6861729" y="-17606"/>
            <a:ext cx="2282271" cy="1283777"/>
          </a:xfrm>
          <a:prstGeom prst="rect">
            <a:avLst/>
          </a:prstGeom>
          <a:noFill/>
          <a:ln>
            <a:noFill/>
          </a:ln>
        </p:spPr>
      </p:pic>
      <p:pic>
        <p:nvPicPr>
          <p:cNvPr id="3074" name="Picture 2" descr="Nvidia jetson agx orin entwickler kit server klasse ai leistung am rand bis  zu 275 tops. Optionen für 32GB/64GB Speicher| | - AliExpress">
            <a:extLst>
              <a:ext uri="{FF2B5EF4-FFF2-40B4-BE49-F238E27FC236}">
                <a16:creationId xmlns:a16="http://schemas.microsoft.com/office/drawing/2014/main" id="{F80EE31D-16FF-1F48-694A-71227E3ED58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83902" y="624283"/>
            <a:ext cx="3740472" cy="374047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124465E-2740-EAFA-A848-3E07D9266B80}"/>
              </a:ext>
            </a:extLst>
          </p:cNvPr>
          <p:cNvPicPr>
            <a:picLocks noChangeAspect="1"/>
          </p:cNvPicPr>
          <p:nvPr/>
        </p:nvPicPr>
        <p:blipFill rotWithShape="1">
          <a:blip r:embed="rId6"/>
          <a:srcRect t="388"/>
          <a:stretch/>
        </p:blipFill>
        <p:spPr>
          <a:xfrm>
            <a:off x="5566442" y="1266171"/>
            <a:ext cx="3055399" cy="3689278"/>
          </a:xfrm>
          <a:prstGeom prst="rect">
            <a:avLst/>
          </a:prstGeom>
        </p:spPr>
      </p:pic>
      <p:sp>
        <p:nvSpPr>
          <p:cNvPr id="8" name="TextBox 7">
            <a:extLst>
              <a:ext uri="{FF2B5EF4-FFF2-40B4-BE49-F238E27FC236}">
                <a16:creationId xmlns:a16="http://schemas.microsoft.com/office/drawing/2014/main" id="{7768E763-D914-19A0-B4FC-C5C7B01F5D43}"/>
              </a:ext>
            </a:extLst>
          </p:cNvPr>
          <p:cNvSpPr txBox="1"/>
          <p:nvPr/>
        </p:nvSpPr>
        <p:spPr>
          <a:xfrm>
            <a:off x="2137144" y="4364755"/>
            <a:ext cx="2276585" cy="307777"/>
          </a:xfrm>
          <a:prstGeom prst="rect">
            <a:avLst/>
          </a:prstGeom>
          <a:noFill/>
        </p:spPr>
        <p:txBody>
          <a:bodyPr wrap="none" rtlCol="0">
            <a:spAutoFit/>
          </a:bodyPr>
          <a:lstStyle/>
          <a:p>
            <a:r>
              <a:rPr lang="en-AE" b="1" dirty="0"/>
              <a:t>NVIDIA Jetson AGX Orin</a:t>
            </a:r>
          </a:p>
        </p:txBody>
      </p:sp>
    </p:spTree>
    <p:extLst>
      <p:ext uri="{BB962C8B-B14F-4D97-AF65-F5344CB8AC3E}">
        <p14:creationId xmlns:p14="http://schemas.microsoft.com/office/powerpoint/2010/main" val="1038524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354" y="0"/>
            <a:ext cx="9141289" cy="5141975"/>
          </a:xfrm>
          <a:prstGeom prst="rect">
            <a:avLst/>
          </a:prstGeom>
          <a:noFill/>
          <a:ln>
            <a:noFill/>
          </a:ln>
        </p:spPr>
      </p:pic>
      <p:sp>
        <p:nvSpPr>
          <p:cNvPr id="68" name="Google Shape;68;p15"/>
          <p:cNvSpPr txBox="1">
            <a:spLocks noGrp="1"/>
          </p:cNvSpPr>
          <p:nvPr>
            <p:ph type="title"/>
          </p:nvPr>
        </p:nvSpPr>
        <p:spPr>
          <a:xfrm>
            <a:off x="1501750" y="64025"/>
            <a:ext cx="7290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latin typeface="Century Gothic"/>
                <a:ea typeface="Century Gothic"/>
                <a:cs typeface="Century Gothic"/>
                <a:sym typeface="Century Gothic"/>
              </a:rPr>
              <a:t>Github is our main tool during the hack</a:t>
            </a:r>
            <a:endParaRPr dirty="0"/>
          </a:p>
        </p:txBody>
      </p:sp>
      <p:sp>
        <p:nvSpPr>
          <p:cNvPr id="69" name="Google Shape;69;p15"/>
          <p:cNvSpPr txBox="1">
            <a:spLocks noGrp="1"/>
          </p:cNvSpPr>
          <p:nvPr>
            <p:ph type="body" idx="1"/>
          </p:nvPr>
        </p:nvSpPr>
        <p:spPr>
          <a:xfrm>
            <a:off x="1501750" y="932469"/>
            <a:ext cx="72909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Clr>
                <a:schemeClr val="dk1"/>
              </a:buClr>
              <a:buSzPts val="1100"/>
              <a:buFont typeface="Arial"/>
              <a:buNone/>
            </a:pPr>
            <a:r>
              <a:rPr lang="en" dirty="0">
                <a:latin typeface="Century Gothic"/>
                <a:ea typeface="Century Gothic"/>
                <a:cs typeface="Century Gothic"/>
                <a:sym typeface="Century Gothic"/>
                <a:hlinkClick r:id="rId4"/>
              </a:rPr>
              <a:t>EAGE – Annual – Hackathon - Discussions</a:t>
            </a:r>
            <a:endParaRPr dirty="0"/>
          </a:p>
        </p:txBody>
      </p:sp>
      <p:pic>
        <p:nvPicPr>
          <p:cNvPr id="3" name="Picture 2">
            <a:extLst>
              <a:ext uri="{FF2B5EF4-FFF2-40B4-BE49-F238E27FC236}">
                <a16:creationId xmlns:a16="http://schemas.microsoft.com/office/drawing/2014/main" id="{BCB5851D-ACC0-34ED-9DC5-99DD6BFE4EE3}"/>
              </a:ext>
            </a:extLst>
          </p:cNvPr>
          <p:cNvPicPr>
            <a:picLocks noChangeAspect="1"/>
          </p:cNvPicPr>
          <p:nvPr/>
        </p:nvPicPr>
        <p:blipFill>
          <a:blip r:embed="rId5"/>
          <a:stretch>
            <a:fillRect/>
          </a:stretch>
        </p:blipFill>
        <p:spPr>
          <a:xfrm>
            <a:off x="1711922" y="1550827"/>
            <a:ext cx="6689558" cy="3591148"/>
          </a:xfrm>
          <a:prstGeom prst="rect">
            <a:avLst/>
          </a:prstGeom>
        </p:spPr>
      </p:pic>
    </p:spTree>
    <p:extLst>
      <p:ext uri="{BB962C8B-B14F-4D97-AF65-F5344CB8AC3E}">
        <p14:creationId xmlns:p14="http://schemas.microsoft.com/office/powerpoint/2010/main" val="166556128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565</TotalTime>
  <Words>1315</Words>
  <Application>Microsoft Macintosh PowerPoint</Application>
  <PresentationFormat>On-screen Show (16:9)</PresentationFormat>
  <Paragraphs>166</Paragraphs>
  <Slides>49</Slides>
  <Notes>46</Notes>
  <HiddenSlides>3</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49</vt:i4>
      </vt:variant>
    </vt:vector>
  </HeadingPairs>
  <TitlesOfParts>
    <vt:vector size="54" baseType="lpstr">
      <vt:lpstr>Arial</vt:lpstr>
      <vt:lpstr>Arial Nova</vt:lpstr>
      <vt:lpstr>Calibri</vt:lpstr>
      <vt:lpstr>Century Gothic</vt:lpstr>
      <vt:lpstr>Simple Light</vt:lpstr>
      <vt:lpstr>PowerPoint Presentation</vt:lpstr>
      <vt:lpstr>PowerPoint Presentation</vt:lpstr>
      <vt:lpstr>Photography and recording</vt:lpstr>
      <vt:lpstr>PowerPoint Presentation</vt:lpstr>
      <vt:lpstr>PowerPoint Presentation</vt:lpstr>
      <vt:lpstr>Agenda</vt:lpstr>
      <vt:lpstr>PowerPoint Presentation</vt:lpstr>
      <vt:lpstr>PowerPoint Presentation</vt:lpstr>
      <vt:lpstr>Github is our main tool during the hack</vt:lpstr>
      <vt:lpstr>Github Hackathon Instructions</vt:lpstr>
      <vt:lpstr>Introduction to NLP</vt:lpstr>
      <vt:lpstr>(Title)</vt:lpstr>
      <vt:lpstr>(Title)</vt:lpstr>
      <vt:lpstr>(Title)</vt:lpstr>
      <vt:lpstr>(Title)</vt:lpstr>
      <vt:lpstr>(Title)</vt:lpstr>
      <vt:lpstr>(Title)</vt:lpstr>
      <vt:lpstr>(Title)</vt:lpstr>
      <vt:lpstr>(Title)</vt:lpstr>
      <vt:lpstr>(Title)</vt:lpstr>
      <vt:lpstr>(Title)</vt:lpstr>
      <vt:lpstr>(Title)</vt:lpstr>
      <vt:lpstr>(Title)</vt:lpstr>
      <vt:lpstr>(Title)</vt:lpstr>
      <vt:lpstr>(Title)</vt:lpstr>
      <vt:lpstr>(Title)</vt:lpstr>
      <vt:lpstr>PowerPoint Presentation</vt:lpstr>
      <vt:lpstr>PowerPoint Presentation</vt:lpstr>
      <vt:lpstr>PowerPoint Presentation</vt:lpstr>
      <vt:lpstr>PowerPoint Presentation</vt:lpstr>
      <vt:lpstr>(Title)</vt:lpstr>
      <vt:lpstr>Example Chat-Bot Architecture</vt:lpstr>
      <vt:lpstr>Responsible AI Framework(s)</vt:lpstr>
      <vt:lpstr>API Restrictions</vt:lpstr>
      <vt:lpstr>Hackathon Starter Pack</vt:lpstr>
      <vt:lpstr>Starter Pack</vt:lpstr>
      <vt:lpstr>PowerPoint Presentation</vt:lpstr>
      <vt:lpstr>PowerPoint Presentation</vt:lpstr>
      <vt:lpstr>Some General Recommendations</vt:lpstr>
      <vt:lpstr>GPU resources</vt:lpstr>
      <vt:lpstr>Some Hackathon Tips</vt:lpstr>
      <vt:lpstr>PowerPoint Presentation</vt:lpstr>
      <vt:lpstr>Hackathon Project Ideas</vt:lpstr>
      <vt:lpstr>(Title)</vt:lpstr>
      <vt:lpstr>Icebreaker!</vt:lpstr>
      <vt:lpstr>PowerPoint Presentation</vt:lpstr>
      <vt:lpstr>PowerPoint Presentation</vt:lpstr>
      <vt:lpstr>PowerPoint Presentation</vt:lpstr>
      <vt:lpstr>(Title)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INSTRUCTIONS: DELETE AFTER READING</dc:title>
  <dc:creator>Utilisateur</dc:creator>
  <cp:lastModifiedBy>Oleg Ovcharenko</cp:lastModifiedBy>
  <cp:revision>10</cp:revision>
  <dcterms:modified xsi:type="dcterms:W3CDTF">2023-06-03T21:20:19Z</dcterms:modified>
</cp:coreProperties>
</file>